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61" r:id="rId6"/>
    <p:sldId id="268" r:id="rId7"/>
    <p:sldId id="273" r:id="rId8"/>
    <p:sldId id="275" r:id="rId9"/>
    <p:sldId id="278" r:id="rId10"/>
    <p:sldId id="266" r:id="rId11"/>
    <p:sldId id="274" r:id="rId12"/>
    <p:sldId id="263" r:id="rId13"/>
    <p:sldId id="276" r:id="rId14"/>
    <p:sldId id="264" r:id="rId15"/>
    <p:sldId id="277" r:id="rId16"/>
    <p:sldId id="279" r:id="rId17"/>
    <p:sldId id="280" r:id="rId18"/>
    <p:sldId id="281" r:id="rId19"/>
    <p:sldId id="282" r:id="rId20"/>
    <p:sldId id="270" r:id="rId21"/>
    <p:sldId id="283" r:id="rId22"/>
    <p:sldId id="284" r:id="rId23"/>
    <p:sldId id="285" r:id="rId24"/>
    <p:sldId id="286" r:id="rId25"/>
    <p:sldId id="287" r:id="rId26"/>
    <p:sldId id="288" r:id="rId27"/>
    <p:sldId id="289" r:id="rId28"/>
    <p:sldId id="290" r:id="rId29"/>
    <p:sldId id="271" r:id="rId30"/>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00" autoAdjust="0"/>
  </p:normalViewPr>
  <p:slideViewPr>
    <p:cSldViewPr>
      <p:cViewPr varScale="1">
        <p:scale>
          <a:sx n="87" d="100"/>
          <a:sy n="87" d="100"/>
        </p:scale>
        <p:origin x="1092" y="-3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F7CBD-A405-45AA-A5A2-09DE461A533F}" type="doc">
      <dgm:prSet loTypeId="urn:microsoft.com/office/officeart/2005/8/layout/process2" loCatId="process" qsTypeId="urn:microsoft.com/office/officeart/2005/8/quickstyle/3d5" qsCatId="3D" csTypeId="urn:microsoft.com/office/officeart/2005/8/colors/accent1_2" csCatId="accent1" phldr="1"/>
      <dgm:spPr/>
    </dgm:pt>
    <dgm:pt modelId="{C1EC83AF-C7B6-43A0-BB25-2CC8BB31AC7D}">
      <dgm:prSet phldrT="[Text]"/>
      <dgm:spPr/>
      <dgm:t>
        <a:bodyPr/>
        <a:lstStyle/>
        <a:p>
          <a:r>
            <a:rPr lang="cs-CZ" dirty="0" smtClean="0"/>
            <a:t>Ministerstvo životního prostředí (Řídící orgán)</a:t>
          </a:r>
          <a:endParaRPr lang="cs-CZ" dirty="0"/>
        </a:p>
      </dgm:t>
    </dgm:pt>
    <dgm:pt modelId="{33F84269-62E4-4136-9E67-25F6D69DAA39}" type="parTrans" cxnId="{BBE0028E-9AB3-468B-AAC1-4B7AD9B4401C}">
      <dgm:prSet/>
      <dgm:spPr/>
      <dgm:t>
        <a:bodyPr/>
        <a:lstStyle/>
        <a:p>
          <a:endParaRPr lang="cs-CZ"/>
        </a:p>
      </dgm:t>
    </dgm:pt>
    <dgm:pt modelId="{816EAC34-F437-45BB-B077-A62702C22E41}" type="sibTrans" cxnId="{BBE0028E-9AB3-468B-AAC1-4B7AD9B4401C}">
      <dgm:prSet/>
      <dgm:spPr/>
      <dgm:t>
        <a:bodyPr/>
        <a:lstStyle/>
        <a:p>
          <a:endParaRPr lang="cs-CZ"/>
        </a:p>
      </dgm:t>
    </dgm:pt>
    <dgm:pt modelId="{A6453225-9799-48BE-8DA9-F47E7E4260F9}">
      <dgm:prSet phldrT="[Text]"/>
      <dgm:spPr/>
      <dgm:t>
        <a:bodyPr/>
        <a:lstStyle/>
        <a:p>
          <a:r>
            <a:rPr lang="cs-CZ" dirty="0" smtClean="0"/>
            <a:t>Státní fond životního prostředí (Zprostředkující subjekt)</a:t>
          </a:r>
          <a:endParaRPr lang="cs-CZ" dirty="0"/>
        </a:p>
      </dgm:t>
    </dgm:pt>
    <dgm:pt modelId="{D16B8DDB-1D1D-4378-A4FB-6386CBEB14C9}" type="parTrans" cxnId="{3C03B6E9-D836-4CC6-B20F-4CD219CC486F}">
      <dgm:prSet/>
      <dgm:spPr/>
      <dgm:t>
        <a:bodyPr/>
        <a:lstStyle/>
        <a:p>
          <a:endParaRPr lang="cs-CZ"/>
        </a:p>
      </dgm:t>
    </dgm:pt>
    <dgm:pt modelId="{A7F5D914-4459-4C97-92C7-8F8D7BCEC8DB}" type="sibTrans" cxnId="{3C03B6E9-D836-4CC6-B20F-4CD219CC486F}">
      <dgm:prSet/>
      <dgm:spPr/>
      <dgm:t>
        <a:bodyPr/>
        <a:lstStyle/>
        <a:p>
          <a:endParaRPr lang="cs-CZ"/>
        </a:p>
      </dgm:t>
    </dgm:pt>
    <dgm:pt modelId="{DB6AF894-BF52-405B-9CFA-4B0ABF3D530E}">
      <dgm:prSet phldrT="[Text]"/>
      <dgm:spPr/>
      <dgm:t>
        <a:bodyPr/>
        <a:lstStyle/>
        <a:p>
          <a:r>
            <a:rPr lang="cs-CZ" dirty="0" smtClean="0"/>
            <a:t>Jihomoravský kraj (příjemce dotace)</a:t>
          </a:r>
          <a:endParaRPr lang="cs-CZ" dirty="0"/>
        </a:p>
      </dgm:t>
    </dgm:pt>
    <dgm:pt modelId="{4A65C92F-CAB4-4DC3-AFE3-B0B54321B4E2}" type="parTrans" cxnId="{4713EB70-1C15-4709-B60D-103E4A44259C}">
      <dgm:prSet/>
      <dgm:spPr/>
      <dgm:t>
        <a:bodyPr/>
        <a:lstStyle/>
        <a:p>
          <a:endParaRPr lang="cs-CZ"/>
        </a:p>
      </dgm:t>
    </dgm:pt>
    <dgm:pt modelId="{9AFB07AE-5837-43DD-A8ED-A26607E02E5C}" type="sibTrans" cxnId="{4713EB70-1C15-4709-B60D-103E4A44259C}">
      <dgm:prSet/>
      <dgm:spPr/>
      <dgm:t>
        <a:bodyPr/>
        <a:lstStyle/>
        <a:p>
          <a:endParaRPr lang="cs-CZ"/>
        </a:p>
      </dgm:t>
    </dgm:pt>
    <dgm:pt modelId="{F5C014BA-1C91-423F-8093-AF70AF37E327}">
      <dgm:prSet/>
      <dgm:spPr/>
      <dgm:t>
        <a:bodyPr/>
        <a:lstStyle/>
        <a:p>
          <a:r>
            <a:rPr lang="cs-CZ" dirty="0" smtClean="0"/>
            <a:t>Fyzická osoba (žadatel/konečný uživatel)</a:t>
          </a:r>
          <a:endParaRPr lang="cs-CZ" dirty="0"/>
        </a:p>
      </dgm:t>
    </dgm:pt>
    <dgm:pt modelId="{F16EC89C-3A2E-4C2D-ABE8-6811050AE3DB}" type="parTrans" cxnId="{72820DE7-C5C8-4C63-B1D8-0DA6E7830EAE}">
      <dgm:prSet/>
      <dgm:spPr/>
      <dgm:t>
        <a:bodyPr/>
        <a:lstStyle/>
        <a:p>
          <a:endParaRPr lang="cs-CZ"/>
        </a:p>
      </dgm:t>
    </dgm:pt>
    <dgm:pt modelId="{E4A75C1F-9079-47D3-B03E-CC528AEA360E}" type="sibTrans" cxnId="{72820DE7-C5C8-4C63-B1D8-0DA6E7830EAE}">
      <dgm:prSet/>
      <dgm:spPr/>
      <dgm:t>
        <a:bodyPr/>
        <a:lstStyle/>
        <a:p>
          <a:endParaRPr lang="cs-CZ"/>
        </a:p>
      </dgm:t>
    </dgm:pt>
    <dgm:pt modelId="{9517A196-98F6-4C04-963F-4EE727A8BDF9}" type="pres">
      <dgm:prSet presAssocID="{54EF7CBD-A405-45AA-A5A2-09DE461A533F}" presName="linearFlow" presStyleCnt="0">
        <dgm:presLayoutVars>
          <dgm:resizeHandles val="exact"/>
        </dgm:presLayoutVars>
      </dgm:prSet>
      <dgm:spPr/>
    </dgm:pt>
    <dgm:pt modelId="{074E1C97-BD25-4DED-A518-C87B164F80FD}" type="pres">
      <dgm:prSet presAssocID="{C1EC83AF-C7B6-43A0-BB25-2CC8BB31AC7D}" presName="node" presStyleLbl="node1" presStyleIdx="0" presStyleCnt="4">
        <dgm:presLayoutVars>
          <dgm:bulletEnabled val="1"/>
        </dgm:presLayoutVars>
      </dgm:prSet>
      <dgm:spPr/>
      <dgm:t>
        <a:bodyPr/>
        <a:lstStyle/>
        <a:p>
          <a:endParaRPr lang="cs-CZ"/>
        </a:p>
      </dgm:t>
    </dgm:pt>
    <dgm:pt modelId="{D498F878-9D24-4AE6-8AEC-8A900569B963}" type="pres">
      <dgm:prSet presAssocID="{816EAC34-F437-45BB-B077-A62702C22E41}" presName="sibTrans" presStyleLbl="sibTrans2D1" presStyleIdx="0" presStyleCnt="3"/>
      <dgm:spPr/>
      <dgm:t>
        <a:bodyPr/>
        <a:lstStyle/>
        <a:p>
          <a:endParaRPr lang="cs-CZ"/>
        </a:p>
      </dgm:t>
    </dgm:pt>
    <dgm:pt modelId="{81EE25CD-17FA-4CE8-B3B5-0AF7120B8F32}" type="pres">
      <dgm:prSet presAssocID="{816EAC34-F437-45BB-B077-A62702C22E41}" presName="connectorText" presStyleLbl="sibTrans2D1" presStyleIdx="0" presStyleCnt="3"/>
      <dgm:spPr/>
      <dgm:t>
        <a:bodyPr/>
        <a:lstStyle/>
        <a:p>
          <a:endParaRPr lang="cs-CZ"/>
        </a:p>
      </dgm:t>
    </dgm:pt>
    <dgm:pt modelId="{ED3DCA62-6392-4B14-B82C-AAD45CC426D7}" type="pres">
      <dgm:prSet presAssocID="{A6453225-9799-48BE-8DA9-F47E7E4260F9}" presName="node" presStyleLbl="node1" presStyleIdx="1" presStyleCnt="4">
        <dgm:presLayoutVars>
          <dgm:bulletEnabled val="1"/>
        </dgm:presLayoutVars>
      </dgm:prSet>
      <dgm:spPr/>
      <dgm:t>
        <a:bodyPr/>
        <a:lstStyle/>
        <a:p>
          <a:endParaRPr lang="cs-CZ"/>
        </a:p>
      </dgm:t>
    </dgm:pt>
    <dgm:pt modelId="{583E374C-428B-4868-94B8-2463985A67C2}" type="pres">
      <dgm:prSet presAssocID="{A7F5D914-4459-4C97-92C7-8F8D7BCEC8DB}" presName="sibTrans" presStyleLbl="sibTrans2D1" presStyleIdx="1" presStyleCnt="3"/>
      <dgm:spPr/>
      <dgm:t>
        <a:bodyPr/>
        <a:lstStyle/>
        <a:p>
          <a:endParaRPr lang="cs-CZ"/>
        </a:p>
      </dgm:t>
    </dgm:pt>
    <dgm:pt modelId="{05A19343-1216-4848-B2C0-F94DA8DA4E15}" type="pres">
      <dgm:prSet presAssocID="{A7F5D914-4459-4C97-92C7-8F8D7BCEC8DB}" presName="connectorText" presStyleLbl="sibTrans2D1" presStyleIdx="1" presStyleCnt="3"/>
      <dgm:spPr/>
      <dgm:t>
        <a:bodyPr/>
        <a:lstStyle/>
        <a:p>
          <a:endParaRPr lang="cs-CZ"/>
        </a:p>
      </dgm:t>
    </dgm:pt>
    <dgm:pt modelId="{61FFCEBC-D083-4F11-9CDF-79809F461D37}" type="pres">
      <dgm:prSet presAssocID="{DB6AF894-BF52-405B-9CFA-4B0ABF3D530E}" presName="node" presStyleLbl="node1" presStyleIdx="2" presStyleCnt="4">
        <dgm:presLayoutVars>
          <dgm:bulletEnabled val="1"/>
        </dgm:presLayoutVars>
      </dgm:prSet>
      <dgm:spPr/>
      <dgm:t>
        <a:bodyPr/>
        <a:lstStyle/>
        <a:p>
          <a:endParaRPr lang="cs-CZ"/>
        </a:p>
      </dgm:t>
    </dgm:pt>
    <dgm:pt modelId="{13312CCC-A33F-47DC-BA99-CC10524A1A22}" type="pres">
      <dgm:prSet presAssocID="{9AFB07AE-5837-43DD-A8ED-A26607E02E5C}" presName="sibTrans" presStyleLbl="sibTrans2D1" presStyleIdx="2" presStyleCnt="3"/>
      <dgm:spPr/>
      <dgm:t>
        <a:bodyPr/>
        <a:lstStyle/>
        <a:p>
          <a:endParaRPr lang="cs-CZ"/>
        </a:p>
      </dgm:t>
    </dgm:pt>
    <dgm:pt modelId="{C2C65666-7704-482D-AE44-C7CD31F642A2}" type="pres">
      <dgm:prSet presAssocID="{9AFB07AE-5837-43DD-A8ED-A26607E02E5C}" presName="connectorText" presStyleLbl="sibTrans2D1" presStyleIdx="2" presStyleCnt="3"/>
      <dgm:spPr/>
      <dgm:t>
        <a:bodyPr/>
        <a:lstStyle/>
        <a:p>
          <a:endParaRPr lang="cs-CZ"/>
        </a:p>
      </dgm:t>
    </dgm:pt>
    <dgm:pt modelId="{F276BC9B-C670-4E54-AA27-5AF7A31A850F}" type="pres">
      <dgm:prSet presAssocID="{F5C014BA-1C91-423F-8093-AF70AF37E327}" presName="node" presStyleLbl="node1" presStyleIdx="3" presStyleCnt="4">
        <dgm:presLayoutVars>
          <dgm:bulletEnabled val="1"/>
        </dgm:presLayoutVars>
      </dgm:prSet>
      <dgm:spPr/>
      <dgm:t>
        <a:bodyPr/>
        <a:lstStyle/>
        <a:p>
          <a:endParaRPr lang="cs-CZ"/>
        </a:p>
      </dgm:t>
    </dgm:pt>
  </dgm:ptLst>
  <dgm:cxnLst>
    <dgm:cxn modelId="{3C03B6E9-D836-4CC6-B20F-4CD219CC486F}" srcId="{54EF7CBD-A405-45AA-A5A2-09DE461A533F}" destId="{A6453225-9799-48BE-8DA9-F47E7E4260F9}" srcOrd="1" destOrd="0" parTransId="{D16B8DDB-1D1D-4378-A4FB-6386CBEB14C9}" sibTransId="{A7F5D914-4459-4C97-92C7-8F8D7BCEC8DB}"/>
    <dgm:cxn modelId="{E2EEB86F-52EA-49B1-91D4-FDB7DD34AC9D}" type="presOf" srcId="{C1EC83AF-C7B6-43A0-BB25-2CC8BB31AC7D}" destId="{074E1C97-BD25-4DED-A518-C87B164F80FD}" srcOrd="0" destOrd="0" presId="urn:microsoft.com/office/officeart/2005/8/layout/process2"/>
    <dgm:cxn modelId="{402CF43C-F7FA-4A87-9737-A378544CB2DF}" type="presOf" srcId="{9AFB07AE-5837-43DD-A8ED-A26607E02E5C}" destId="{13312CCC-A33F-47DC-BA99-CC10524A1A22}" srcOrd="0" destOrd="0" presId="urn:microsoft.com/office/officeart/2005/8/layout/process2"/>
    <dgm:cxn modelId="{4713EB70-1C15-4709-B60D-103E4A44259C}" srcId="{54EF7CBD-A405-45AA-A5A2-09DE461A533F}" destId="{DB6AF894-BF52-405B-9CFA-4B0ABF3D530E}" srcOrd="2" destOrd="0" parTransId="{4A65C92F-CAB4-4DC3-AFE3-B0B54321B4E2}" sibTransId="{9AFB07AE-5837-43DD-A8ED-A26607E02E5C}"/>
    <dgm:cxn modelId="{BBE0028E-9AB3-468B-AAC1-4B7AD9B4401C}" srcId="{54EF7CBD-A405-45AA-A5A2-09DE461A533F}" destId="{C1EC83AF-C7B6-43A0-BB25-2CC8BB31AC7D}" srcOrd="0" destOrd="0" parTransId="{33F84269-62E4-4136-9E67-25F6D69DAA39}" sibTransId="{816EAC34-F437-45BB-B077-A62702C22E41}"/>
    <dgm:cxn modelId="{D40BD69D-6DCC-4CC3-8131-58CC4FA067D5}" type="presOf" srcId="{816EAC34-F437-45BB-B077-A62702C22E41}" destId="{81EE25CD-17FA-4CE8-B3B5-0AF7120B8F32}" srcOrd="1" destOrd="0" presId="urn:microsoft.com/office/officeart/2005/8/layout/process2"/>
    <dgm:cxn modelId="{DD4B709D-84FB-4DB6-9229-29486FA02A5C}" type="presOf" srcId="{A6453225-9799-48BE-8DA9-F47E7E4260F9}" destId="{ED3DCA62-6392-4B14-B82C-AAD45CC426D7}" srcOrd="0" destOrd="0" presId="urn:microsoft.com/office/officeart/2005/8/layout/process2"/>
    <dgm:cxn modelId="{50969257-6B42-496C-80F2-5568A2332C8B}" type="presOf" srcId="{54EF7CBD-A405-45AA-A5A2-09DE461A533F}" destId="{9517A196-98F6-4C04-963F-4EE727A8BDF9}" srcOrd="0" destOrd="0" presId="urn:microsoft.com/office/officeart/2005/8/layout/process2"/>
    <dgm:cxn modelId="{5FA45EB6-8C74-4FB9-B0D4-E7CE9EAA7B24}" type="presOf" srcId="{F5C014BA-1C91-423F-8093-AF70AF37E327}" destId="{F276BC9B-C670-4E54-AA27-5AF7A31A850F}" srcOrd="0" destOrd="0" presId="urn:microsoft.com/office/officeart/2005/8/layout/process2"/>
    <dgm:cxn modelId="{6FF3B020-0253-4EF9-887B-A51F875961CA}" type="presOf" srcId="{816EAC34-F437-45BB-B077-A62702C22E41}" destId="{D498F878-9D24-4AE6-8AEC-8A900569B963}" srcOrd="0" destOrd="0" presId="urn:microsoft.com/office/officeart/2005/8/layout/process2"/>
    <dgm:cxn modelId="{09DCD6C9-7DBE-4D25-97E1-FC15743762D4}" type="presOf" srcId="{A7F5D914-4459-4C97-92C7-8F8D7BCEC8DB}" destId="{583E374C-428B-4868-94B8-2463985A67C2}" srcOrd="0" destOrd="0" presId="urn:microsoft.com/office/officeart/2005/8/layout/process2"/>
    <dgm:cxn modelId="{B6950982-3BC5-44A1-9A58-CE132194D958}" type="presOf" srcId="{9AFB07AE-5837-43DD-A8ED-A26607E02E5C}" destId="{C2C65666-7704-482D-AE44-C7CD31F642A2}" srcOrd="1" destOrd="0" presId="urn:microsoft.com/office/officeart/2005/8/layout/process2"/>
    <dgm:cxn modelId="{72820DE7-C5C8-4C63-B1D8-0DA6E7830EAE}" srcId="{54EF7CBD-A405-45AA-A5A2-09DE461A533F}" destId="{F5C014BA-1C91-423F-8093-AF70AF37E327}" srcOrd="3" destOrd="0" parTransId="{F16EC89C-3A2E-4C2D-ABE8-6811050AE3DB}" sibTransId="{E4A75C1F-9079-47D3-B03E-CC528AEA360E}"/>
    <dgm:cxn modelId="{23345E53-893A-4494-9C37-257EDB68BBD5}" type="presOf" srcId="{A7F5D914-4459-4C97-92C7-8F8D7BCEC8DB}" destId="{05A19343-1216-4848-B2C0-F94DA8DA4E15}" srcOrd="1" destOrd="0" presId="urn:microsoft.com/office/officeart/2005/8/layout/process2"/>
    <dgm:cxn modelId="{4FACC54E-573E-4F86-A0E7-8FA24C759B3E}" type="presOf" srcId="{DB6AF894-BF52-405B-9CFA-4B0ABF3D530E}" destId="{61FFCEBC-D083-4F11-9CDF-79809F461D37}" srcOrd="0" destOrd="0" presId="urn:microsoft.com/office/officeart/2005/8/layout/process2"/>
    <dgm:cxn modelId="{9726E4AB-A32B-4634-BB17-E9AC120D8359}" type="presParOf" srcId="{9517A196-98F6-4C04-963F-4EE727A8BDF9}" destId="{074E1C97-BD25-4DED-A518-C87B164F80FD}" srcOrd="0" destOrd="0" presId="urn:microsoft.com/office/officeart/2005/8/layout/process2"/>
    <dgm:cxn modelId="{9F7A5BAD-0AAF-4520-A1B4-F958E1F9DAE4}" type="presParOf" srcId="{9517A196-98F6-4C04-963F-4EE727A8BDF9}" destId="{D498F878-9D24-4AE6-8AEC-8A900569B963}" srcOrd="1" destOrd="0" presId="urn:microsoft.com/office/officeart/2005/8/layout/process2"/>
    <dgm:cxn modelId="{8DAB64BE-49B9-43F6-8EF1-60896D3FC6B4}" type="presParOf" srcId="{D498F878-9D24-4AE6-8AEC-8A900569B963}" destId="{81EE25CD-17FA-4CE8-B3B5-0AF7120B8F32}" srcOrd="0" destOrd="0" presId="urn:microsoft.com/office/officeart/2005/8/layout/process2"/>
    <dgm:cxn modelId="{0C5C4E1F-1AC0-47DA-B9A5-CFD4FA815519}" type="presParOf" srcId="{9517A196-98F6-4C04-963F-4EE727A8BDF9}" destId="{ED3DCA62-6392-4B14-B82C-AAD45CC426D7}" srcOrd="2" destOrd="0" presId="urn:microsoft.com/office/officeart/2005/8/layout/process2"/>
    <dgm:cxn modelId="{B12A5858-3248-40AD-9A73-6E0A04897A47}" type="presParOf" srcId="{9517A196-98F6-4C04-963F-4EE727A8BDF9}" destId="{583E374C-428B-4868-94B8-2463985A67C2}" srcOrd="3" destOrd="0" presId="urn:microsoft.com/office/officeart/2005/8/layout/process2"/>
    <dgm:cxn modelId="{1FCB8457-11E2-4DB0-A8C6-CF7C909DD315}" type="presParOf" srcId="{583E374C-428B-4868-94B8-2463985A67C2}" destId="{05A19343-1216-4848-B2C0-F94DA8DA4E15}" srcOrd="0" destOrd="0" presId="urn:microsoft.com/office/officeart/2005/8/layout/process2"/>
    <dgm:cxn modelId="{91783BAB-671E-4E8E-912B-902B1C96DBE8}" type="presParOf" srcId="{9517A196-98F6-4C04-963F-4EE727A8BDF9}" destId="{61FFCEBC-D083-4F11-9CDF-79809F461D37}" srcOrd="4" destOrd="0" presId="urn:microsoft.com/office/officeart/2005/8/layout/process2"/>
    <dgm:cxn modelId="{B18A5DB8-136D-4ED5-8FCF-C822D438DDBE}" type="presParOf" srcId="{9517A196-98F6-4C04-963F-4EE727A8BDF9}" destId="{13312CCC-A33F-47DC-BA99-CC10524A1A22}" srcOrd="5" destOrd="0" presId="urn:microsoft.com/office/officeart/2005/8/layout/process2"/>
    <dgm:cxn modelId="{F23F4314-EA27-422B-B92D-4BFDECE08931}" type="presParOf" srcId="{13312CCC-A33F-47DC-BA99-CC10524A1A22}" destId="{C2C65666-7704-482D-AE44-C7CD31F642A2}" srcOrd="0" destOrd="0" presId="urn:microsoft.com/office/officeart/2005/8/layout/process2"/>
    <dgm:cxn modelId="{2028DFC4-5435-41E8-B306-792F4E95A1D2}" type="presParOf" srcId="{9517A196-98F6-4C04-963F-4EE727A8BDF9}" destId="{F276BC9B-C670-4E54-AA27-5AF7A31A850F}"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ED437-9091-48DC-8DF4-2264A5F6C505}" type="doc">
      <dgm:prSet loTypeId="urn:microsoft.com/office/officeart/2005/8/layout/process2" loCatId="process" qsTypeId="urn:microsoft.com/office/officeart/2005/8/quickstyle/3d6" qsCatId="3D" csTypeId="urn:microsoft.com/office/officeart/2005/8/colors/colorful3" csCatId="colorful" phldr="1"/>
      <dgm:spPr/>
    </dgm:pt>
    <dgm:pt modelId="{2A9DB58D-889B-499E-B0D8-0812DF5EC306}">
      <dgm:prSet phldrT="[Text]"/>
      <dgm:spPr/>
      <dgm:t>
        <a:bodyPr/>
        <a:lstStyle/>
        <a:p>
          <a:r>
            <a:rPr lang="cs-CZ" dirty="0" smtClean="0"/>
            <a:t>Projekt </a:t>
          </a:r>
          <a:r>
            <a:rPr lang="cs-CZ" dirty="0" err="1" smtClean="0"/>
            <a:t>JMK</a:t>
          </a:r>
          <a:endParaRPr lang="cs-CZ" dirty="0"/>
        </a:p>
      </dgm:t>
    </dgm:pt>
    <dgm:pt modelId="{FBD8DFBD-6F54-479F-A9AC-F6262AB4AEBA}" type="parTrans" cxnId="{AE4AE05B-2B1B-4BDB-B918-A39B0F38560E}">
      <dgm:prSet/>
      <dgm:spPr/>
      <dgm:t>
        <a:bodyPr/>
        <a:lstStyle/>
        <a:p>
          <a:endParaRPr lang="cs-CZ"/>
        </a:p>
      </dgm:t>
    </dgm:pt>
    <dgm:pt modelId="{F574BF4B-22C8-4CE4-A344-78166B1A9234}" type="sibTrans" cxnId="{AE4AE05B-2B1B-4BDB-B918-A39B0F38560E}">
      <dgm:prSet/>
      <dgm:spPr/>
      <dgm:t>
        <a:bodyPr/>
        <a:lstStyle/>
        <a:p>
          <a:endParaRPr lang="cs-CZ"/>
        </a:p>
      </dgm:t>
    </dgm:pt>
    <dgm:pt modelId="{5A39210A-1248-4304-B59F-A32B573971A2}">
      <dgm:prSet phldrT="[Text]"/>
      <dgm:spPr/>
      <dgm:t>
        <a:bodyPr/>
        <a:lstStyle/>
        <a:p>
          <a:r>
            <a:rPr lang="cs-CZ" dirty="0" smtClean="0"/>
            <a:t>Dotační program na výměnu kotlů</a:t>
          </a:r>
          <a:endParaRPr lang="cs-CZ" dirty="0"/>
        </a:p>
      </dgm:t>
    </dgm:pt>
    <dgm:pt modelId="{7AEE53FF-AB19-49A5-8629-8957E8C8D959}" type="parTrans" cxnId="{BED799F4-AEF4-4BE8-9DEA-F39FC70E9C6E}">
      <dgm:prSet/>
      <dgm:spPr/>
      <dgm:t>
        <a:bodyPr/>
        <a:lstStyle/>
        <a:p>
          <a:endParaRPr lang="cs-CZ"/>
        </a:p>
      </dgm:t>
    </dgm:pt>
    <dgm:pt modelId="{89F9D763-644F-4DDF-99A7-CDF24C6316A9}" type="sibTrans" cxnId="{BED799F4-AEF4-4BE8-9DEA-F39FC70E9C6E}">
      <dgm:prSet/>
      <dgm:spPr/>
      <dgm:t>
        <a:bodyPr/>
        <a:lstStyle/>
        <a:p>
          <a:endParaRPr lang="cs-CZ"/>
        </a:p>
      </dgm:t>
    </dgm:pt>
    <dgm:pt modelId="{BF587D51-AA02-4DB5-8B05-8A0F6377A7FE}">
      <dgm:prSet phldrT="[Text]"/>
      <dgm:spPr/>
      <dgm:t>
        <a:bodyPr/>
        <a:lstStyle/>
        <a:p>
          <a:r>
            <a:rPr lang="cs-CZ" dirty="0" smtClean="0"/>
            <a:t>Krajská výzva</a:t>
          </a:r>
          <a:endParaRPr lang="cs-CZ" dirty="0"/>
        </a:p>
      </dgm:t>
    </dgm:pt>
    <dgm:pt modelId="{3630EC54-A0E6-4F30-9A85-0C2215CCBC14}" type="parTrans" cxnId="{2A5B1DC7-AF05-46F7-A124-878A44204710}">
      <dgm:prSet/>
      <dgm:spPr/>
      <dgm:t>
        <a:bodyPr/>
        <a:lstStyle/>
        <a:p>
          <a:endParaRPr lang="cs-CZ"/>
        </a:p>
      </dgm:t>
    </dgm:pt>
    <dgm:pt modelId="{1724B5A5-D145-4D63-AC2F-32BC432DE014}" type="sibTrans" cxnId="{2A5B1DC7-AF05-46F7-A124-878A44204710}">
      <dgm:prSet/>
      <dgm:spPr/>
      <dgm:t>
        <a:bodyPr/>
        <a:lstStyle/>
        <a:p>
          <a:endParaRPr lang="cs-CZ"/>
        </a:p>
      </dgm:t>
    </dgm:pt>
    <dgm:pt modelId="{46A29125-E989-4171-9A03-CCEDF5979CC7}">
      <dgm:prSet/>
      <dgm:spPr/>
      <dgm:t>
        <a:bodyPr/>
        <a:lstStyle/>
        <a:p>
          <a:r>
            <a:rPr lang="cs-CZ" dirty="0" smtClean="0"/>
            <a:t>Žádost o finanční podporu na dílčí projekt</a:t>
          </a:r>
          <a:endParaRPr lang="cs-CZ" dirty="0"/>
        </a:p>
      </dgm:t>
    </dgm:pt>
    <dgm:pt modelId="{9C52692B-4864-4A98-A11C-D78EE84C9B73}" type="parTrans" cxnId="{CC0AD079-A481-4DB4-98C2-8E3D82DD5008}">
      <dgm:prSet/>
      <dgm:spPr/>
      <dgm:t>
        <a:bodyPr/>
        <a:lstStyle/>
        <a:p>
          <a:endParaRPr lang="cs-CZ"/>
        </a:p>
      </dgm:t>
    </dgm:pt>
    <dgm:pt modelId="{0E2C6C4A-5A03-48C4-BDB6-53FDF3CE7456}" type="sibTrans" cxnId="{CC0AD079-A481-4DB4-98C2-8E3D82DD5008}">
      <dgm:prSet/>
      <dgm:spPr/>
      <dgm:t>
        <a:bodyPr/>
        <a:lstStyle/>
        <a:p>
          <a:endParaRPr lang="cs-CZ"/>
        </a:p>
      </dgm:t>
    </dgm:pt>
    <dgm:pt modelId="{19CDEAED-9013-4F00-A4DE-E7EC310FDA4E}" type="pres">
      <dgm:prSet presAssocID="{EBBED437-9091-48DC-8DF4-2264A5F6C505}" presName="linearFlow" presStyleCnt="0">
        <dgm:presLayoutVars>
          <dgm:resizeHandles val="exact"/>
        </dgm:presLayoutVars>
      </dgm:prSet>
      <dgm:spPr/>
    </dgm:pt>
    <dgm:pt modelId="{1A7C9EE0-9BA9-4C4E-9DFA-48D93F84C0D6}" type="pres">
      <dgm:prSet presAssocID="{2A9DB58D-889B-499E-B0D8-0812DF5EC306}" presName="node" presStyleLbl="node1" presStyleIdx="0" presStyleCnt="4">
        <dgm:presLayoutVars>
          <dgm:bulletEnabled val="1"/>
        </dgm:presLayoutVars>
      </dgm:prSet>
      <dgm:spPr/>
      <dgm:t>
        <a:bodyPr/>
        <a:lstStyle/>
        <a:p>
          <a:endParaRPr lang="cs-CZ"/>
        </a:p>
      </dgm:t>
    </dgm:pt>
    <dgm:pt modelId="{CCEBD291-33DB-4BB6-8132-C10AEED94BB5}" type="pres">
      <dgm:prSet presAssocID="{F574BF4B-22C8-4CE4-A344-78166B1A9234}" presName="sibTrans" presStyleLbl="sibTrans2D1" presStyleIdx="0" presStyleCnt="3"/>
      <dgm:spPr/>
      <dgm:t>
        <a:bodyPr/>
        <a:lstStyle/>
        <a:p>
          <a:endParaRPr lang="cs-CZ"/>
        </a:p>
      </dgm:t>
    </dgm:pt>
    <dgm:pt modelId="{42C2B077-57A6-4E66-8E92-9B5614B33DC3}" type="pres">
      <dgm:prSet presAssocID="{F574BF4B-22C8-4CE4-A344-78166B1A9234}" presName="connectorText" presStyleLbl="sibTrans2D1" presStyleIdx="0" presStyleCnt="3"/>
      <dgm:spPr/>
      <dgm:t>
        <a:bodyPr/>
        <a:lstStyle/>
        <a:p>
          <a:endParaRPr lang="cs-CZ"/>
        </a:p>
      </dgm:t>
    </dgm:pt>
    <dgm:pt modelId="{EDE3D25F-578D-405B-8CB5-BB11375D37DF}" type="pres">
      <dgm:prSet presAssocID="{5A39210A-1248-4304-B59F-A32B573971A2}" presName="node" presStyleLbl="node1" presStyleIdx="1" presStyleCnt="4">
        <dgm:presLayoutVars>
          <dgm:bulletEnabled val="1"/>
        </dgm:presLayoutVars>
      </dgm:prSet>
      <dgm:spPr/>
      <dgm:t>
        <a:bodyPr/>
        <a:lstStyle/>
        <a:p>
          <a:endParaRPr lang="cs-CZ"/>
        </a:p>
      </dgm:t>
    </dgm:pt>
    <dgm:pt modelId="{C22C8AC7-941C-4715-BEF6-F9FA1EE92719}" type="pres">
      <dgm:prSet presAssocID="{89F9D763-644F-4DDF-99A7-CDF24C6316A9}" presName="sibTrans" presStyleLbl="sibTrans2D1" presStyleIdx="1" presStyleCnt="3"/>
      <dgm:spPr/>
      <dgm:t>
        <a:bodyPr/>
        <a:lstStyle/>
        <a:p>
          <a:endParaRPr lang="cs-CZ"/>
        </a:p>
      </dgm:t>
    </dgm:pt>
    <dgm:pt modelId="{2A8983BF-746A-4A3B-B876-069ED38A55B6}" type="pres">
      <dgm:prSet presAssocID="{89F9D763-644F-4DDF-99A7-CDF24C6316A9}" presName="connectorText" presStyleLbl="sibTrans2D1" presStyleIdx="1" presStyleCnt="3"/>
      <dgm:spPr/>
      <dgm:t>
        <a:bodyPr/>
        <a:lstStyle/>
        <a:p>
          <a:endParaRPr lang="cs-CZ"/>
        </a:p>
      </dgm:t>
    </dgm:pt>
    <dgm:pt modelId="{9F514F75-1E5D-4C7E-9CAA-DA480D3A3D9C}" type="pres">
      <dgm:prSet presAssocID="{BF587D51-AA02-4DB5-8B05-8A0F6377A7FE}" presName="node" presStyleLbl="node1" presStyleIdx="2" presStyleCnt="4">
        <dgm:presLayoutVars>
          <dgm:bulletEnabled val="1"/>
        </dgm:presLayoutVars>
      </dgm:prSet>
      <dgm:spPr/>
      <dgm:t>
        <a:bodyPr/>
        <a:lstStyle/>
        <a:p>
          <a:endParaRPr lang="cs-CZ"/>
        </a:p>
      </dgm:t>
    </dgm:pt>
    <dgm:pt modelId="{AA665E2A-7F08-482E-A763-C323E0CA3506}" type="pres">
      <dgm:prSet presAssocID="{1724B5A5-D145-4D63-AC2F-32BC432DE014}" presName="sibTrans" presStyleLbl="sibTrans2D1" presStyleIdx="2" presStyleCnt="3"/>
      <dgm:spPr/>
      <dgm:t>
        <a:bodyPr/>
        <a:lstStyle/>
        <a:p>
          <a:endParaRPr lang="cs-CZ"/>
        </a:p>
      </dgm:t>
    </dgm:pt>
    <dgm:pt modelId="{3B008386-7460-4D41-96DD-B95CC5195FB4}" type="pres">
      <dgm:prSet presAssocID="{1724B5A5-D145-4D63-AC2F-32BC432DE014}" presName="connectorText" presStyleLbl="sibTrans2D1" presStyleIdx="2" presStyleCnt="3"/>
      <dgm:spPr/>
      <dgm:t>
        <a:bodyPr/>
        <a:lstStyle/>
        <a:p>
          <a:endParaRPr lang="cs-CZ"/>
        </a:p>
      </dgm:t>
    </dgm:pt>
    <dgm:pt modelId="{8D852051-8689-425C-9702-589D7DF60EBC}" type="pres">
      <dgm:prSet presAssocID="{46A29125-E989-4171-9A03-CCEDF5979CC7}" presName="node" presStyleLbl="node1" presStyleIdx="3" presStyleCnt="4">
        <dgm:presLayoutVars>
          <dgm:bulletEnabled val="1"/>
        </dgm:presLayoutVars>
      </dgm:prSet>
      <dgm:spPr/>
      <dgm:t>
        <a:bodyPr/>
        <a:lstStyle/>
        <a:p>
          <a:endParaRPr lang="cs-CZ"/>
        </a:p>
      </dgm:t>
    </dgm:pt>
  </dgm:ptLst>
  <dgm:cxnLst>
    <dgm:cxn modelId="{29985AC9-FACF-447D-840F-04AE0A73050D}" type="presOf" srcId="{1724B5A5-D145-4D63-AC2F-32BC432DE014}" destId="{AA665E2A-7F08-482E-A763-C323E0CA3506}" srcOrd="0" destOrd="0" presId="urn:microsoft.com/office/officeart/2005/8/layout/process2"/>
    <dgm:cxn modelId="{CC0AD079-A481-4DB4-98C2-8E3D82DD5008}" srcId="{EBBED437-9091-48DC-8DF4-2264A5F6C505}" destId="{46A29125-E989-4171-9A03-CCEDF5979CC7}" srcOrd="3" destOrd="0" parTransId="{9C52692B-4864-4A98-A11C-D78EE84C9B73}" sibTransId="{0E2C6C4A-5A03-48C4-BDB6-53FDF3CE7456}"/>
    <dgm:cxn modelId="{A90162D9-CB87-4EC6-A305-3F972B31BA37}" type="presOf" srcId="{2A9DB58D-889B-499E-B0D8-0812DF5EC306}" destId="{1A7C9EE0-9BA9-4C4E-9DFA-48D93F84C0D6}" srcOrd="0" destOrd="0" presId="urn:microsoft.com/office/officeart/2005/8/layout/process2"/>
    <dgm:cxn modelId="{AE4AE05B-2B1B-4BDB-B918-A39B0F38560E}" srcId="{EBBED437-9091-48DC-8DF4-2264A5F6C505}" destId="{2A9DB58D-889B-499E-B0D8-0812DF5EC306}" srcOrd="0" destOrd="0" parTransId="{FBD8DFBD-6F54-479F-A9AC-F6262AB4AEBA}" sibTransId="{F574BF4B-22C8-4CE4-A344-78166B1A9234}"/>
    <dgm:cxn modelId="{BED799F4-AEF4-4BE8-9DEA-F39FC70E9C6E}" srcId="{EBBED437-9091-48DC-8DF4-2264A5F6C505}" destId="{5A39210A-1248-4304-B59F-A32B573971A2}" srcOrd="1" destOrd="0" parTransId="{7AEE53FF-AB19-49A5-8629-8957E8C8D959}" sibTransId="{89F9D763-644F-4DDF-99A7-CDF24C6316A9}"/>
    <dgm:cxn modelId="{A98EFDBC-EBE6-44BC-9C45-200817A15675}" type="presOf" srcId="{BF587D51-AA02-4DB5-8B05-8A0F6377A7FE}" destId="{9F514F75-1E5D-4C7E-9CAA-DA480D3A3D9C}" srcOrd="0" destOrd="0" presId="urn:microsoft.com/office/officeart/2005/8/layout/process2"/>
    <dgm:cxn modelId="{C8C48319-D448-4503-91E4-D318CB48A7BB}" type="presOf" srcId="{89F9D763-644F-4DDF-99A7-CDF24C6316A9}" destId="{2A8983BF-746A-4A3B-B876-069ED38A55B6}" srcOrd="1" destOrd="0" presId="urn:microsoft.com/office/officeart/2005/8/layout/process2"/>
    <dgm:cxn modelId="{17EB55FF-316B-45CD-A777-297EED9BD637}" type="presOf" srcId="{EBBED437-9091-48DC-8DF4-2264A5F6C505}" destId="{19CDEAED-9013-4F00-A4DE-E7EC310FDA4E}" srcOrd="0" destOrd="0" presId="urn:microsoft.com/office/officeart/2005/8/layout/process2"/>
    <dgm:cxn modelId="{4D8646CA-49D5-4147-8299-3A3D3EFF7AAB}" type="presOf" srcId="{89F9D763-644F-4DDF-99A7-CDF24C6316A9}" destId="{C22C8AC7-941C-4715-BEF6-F9FA1EE92719}" srcOrd="0" destOrd="0" presId="urn:microsoft.com/office/officeart/2005/8/layout/process2"/>
    <dgm:cxn modelId="{A18FFD82-37C5-48A5-A9C1-F7EF93A42FE5}" type="presOf" srcId="{46A29125-E989-4171-9A03-CCEDF5979CC7}" destId="{8D852051-8689-425C-9702-589D7DF60EBC}" srcOrd="0" destOrd="0" presId="urn:microsoft.com/office/officeart/2005/8/layout/process2"/>
    <dgm:cxn modelId="{7DB0ADF1-6345-4577-B245-BFFB5C995656}" type="presOf" srcId="{F574BF4B-22C8-4CE4-A344-78166B1A9234}" destId="{42C2B077-57A6-4E66-8E92-9B5614B33DC3}" srcOrd="1" destOrd="0" presId="urn:microsoft.com/office/officeart/2005/8/layout/process2"/>
    <dgm:cxn modelId="{BEABB08F-C544-4E5D-9E77-19C037EA27CF}" type="presOf" srcId="{1724B5A5-D145-4D63-AC2F-32BC432DE014}" destId="{3B008386-7460-4D41-96DD-B95CC5195FB4}" srcOrd="1" destOrd="0" presId="urn:microsoft.com/office/officeart/2005/8/layout/process2"/>
    <dgm:cxn modelId="{C0CB169C-56BE-4919-A936-5FE8D2D99263}" type="presOf" srcId="{F574BF4B-22C8-4CE4-A344-78166B1A9234}" destId="{CCEBD291-33DB-4BB6-8132-C10AEED94BB5}" srcOrd="0" destOrd="0" presId="urn:microsoft.com/office/officeart/2005/8/layout/process2"/>
    <dgm:cxn modelId="{2A5B1DC7-AF05-46F7-A124-878A44204710}" srcId="{EBBED437-9091-48DC-8DF4-2264A5F6C505}" destId="{BF587D51-AA02-4DB5-8B05-8A0F6377A7FE}" srcOrd="2" destOrd="0" parTransId="{3630EC54-A0E6-4F30-9A85-0C2215CCBC14}" sibTransId="{1724B5A5-D145-4D63-AC2F-32BC432DE014}"/>
    <dgm:cxn modelId="{A4F57687-379B-4E8F-9D71-54E944E79501}" type="presOf" srcId="{5A39210A-1248-4304-B59F-A32B573971A2}" destId="{EDE3D25F-578D-405B-8CB5-BB11375D37DF}" srcOrd="0" destOrd="0" presId="urn:microsoft.com/office/officeart/2005/8/layout/process2"/>
    <dgm:cxn modelId="{7E39F7FF-34ED-4C14-8D40-3D002CF9D24D}" type="presParOf" srcId="{19CDEAED-9013-4F00-A4DE-E7EC310FDA4E}" destId="{1A7C9EE0-9BA9-4C4E-9DFA-48D93F84C0D6}" srcOrd="0" destOrd="0" presId="urn:microsoft.com/office/officeart/2005/8/layout/process2"/>
    <dgm:cxn modelId="{D8012B4A-50FE-4F29-9816-4DE6361C05B2}" type="presParOf" srcId="{19CDEAED-9013-4F00-A4DE-E7EC310FDA4E}" destId="{CCEBD291-33DB-4BB6-8132-C10AEED94BB5}" srcOrd="1" destOrd="0" presId="urn:microsoft.com/office/officeart/2005/8/layout/process2"/>
    <dgm:cxn modelId="{07E8AC0E-DE0F-49CD-96EA-2B492448A5AE}" type="presParOf" srcId="{CCEBD291-33DB-4BB6-8132-C10AEED94BB5}" destId="{42C2B077-57A6-4E66-8E92-9B5614B33DC3}" srcOrd="0" destOrd="0" presId="urn:microsoft.com/office/officeart/2005/8/layout/process2"/>
    <dgm:cxn modelId="{F08F5A98-8978-4A63-9B92-2BE8D2266A98}" type="presParOf" srcId="{19CDEAED-9013-4F00-A4DE-E7EC310FDA4E}" destId="{EDE3D25F-578D-405B-8CB5-BB11375D37DF}" srcOrd="2" destOrd="0" presId="urn:microsoft.com/office/officeart/2005/8/layout/process2"/>
    <dgm:cxn modelId="{61297462-86FB-441A-AD52-63C36B56D356}" type="presParOf" srcId="{19CDEAED-9013-4F00-A4DE-E7EC310FDA4E}" destId="{C22C8AC7-941C-4715-BEF6-F9FA1EE92719}" srcOrd="3" destOrd="0" presId="urn:microsoft.com/office/officeart/2005/8/layout/process2"/>
    <dgm:cxn modelId="{EE4527CF-B52E-4573-9A00-F2FE65B2685E}" type="presParOf" srcId="{C22C8AC7-941C-4715-BEF6-F9FA1EE92719}" destId="{2A8983BF-746A-4A3B-B876-069ED38A55B6}" srcOrd="0" destOrd="0" presId="urn:microsoft.com/office/officeart/2005/8/layout/process2"/>
    <dgm:cxn modelId="{3ABA461F-4928-45D5-A9C3-1ACCFBBA260F}" type="presParOf" srcId="{19CDEAED-9013-4F00-A4DE-E7EC310FDA4E}" destId="{9F514F75-1E5D-4C7E-9CAA-DA480D3A3D9C}" srcOrd="4" destOrd="0" presId="urn:microsoft.com/office/officeart/2005/8/layout/process2"/>
    <dgm:cxn modelId="{2AD6E091-5FF4-42AE-98A3-E1ABCE7C085A}" type="presParOf" srcId="{19CDEAED-9013-4F00-A4DE-E7EC310FDA4E}" destId="{AA665E2A-7F08-482E-A763-C323E0CA3506}" srcOrd="5" destOrd="0" presId="urn:microsoft.com/office/officeart/2005/8/layout/process2"/>
    <dgm:cxn modelId="{B7BB37CB-67CE-44D4-B73C-3A7F4D12D9F5}" type="presParOf" srcId="{AA665E2A-7F08-482E-A763-C323E0CA3506}" destId="{3B008386-7460-4D41-96DD-B95CC5195FB4}" srcOrd="0" destOrd="0" presId="urn:microsoft.com/office/officeart/2005/8/layout/process2"/>
    <dgm:cxn modelId="{F5E67142-1CF2-4EC9-82CA-C8DE19B72D15}" type="presParOf" srcId="{19CDEAED-9013-4F00-A4DE-E7EC310FDA4E}" destId="{8D852051-8689-425C-9702-589D7DF60EBC}"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17516-9C7F-4159-BA00-0F22D7ED9449}"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cs-CZ"/>
        </a:p>
      </dgm:t>
    </dgm:pt>
    <dgm:pt modelId="{A6F2270F-E928-4D18-991E-F719518AC612}">
      <dgm:prSet phldrT="[Text]"/>
      <dgm:spPr/>
      <dgm:t>
        <a:bodyPr/>
        <a:lstStyle/>
        <a:p>
          <a:r>
            <a:rPr lang="cs-CZ" dirty="0" smtClean="0"/>
            <a:t>Zařízení využívající </a:t>
          </a:r>
          <a:r>
            <a:rPr lang="cs-CZ" dirty="0" err="1" smtClean="0"/>
            <a:t>OZE</a:t>
          </a:r>
          <a:endParaRPr lang="cs-CZ" dirty="0"/>
        </a:p>
      </dgm:t>
    </dgm:pt>
    <dgm:pt modelId="{5F8DCA47-6DFC-4F94-86B4-7CF209FCC9D6}" type="parTrans" cxnId="{6873B5E7-138B-47FD-9E27-26FF9E152F7F}">
      <dgm:prSet/>
      <dgm:spPr/>
      <dgm:t>
        <a:bodyPr/>
        <a:lstStyle/>
        <a:p>
          <a:endParaRPr lang="cs-CZ"/>
        </a:p>
      </dgm:t>
    </dgm:pt>
    <dgm:pt modelId="{7106AC96-BC19-43BE-A5D6-32CBC4E15C97}" type="sibTrans" cxnId="{6873B5E7-138B-47FD-9E27-26FF9E152F7F}">
      <dgm:prSet/>
      <dgm:spPr/>
      <dgm:t>
        <a:bodyPr/>
        <a:lstStyle/>
        <a:p>
          <a:endParaRPr lang="cs-CZ"/>
        </a:p>
      </dgm:t>
    </dgm:pt>
    <dgm:pt modelId="{49119E12-2508-4BDC-B753-7C68D6AC201B}">
      <dgm:prSet phldrT="[Text]"/>
      <dgm:spPr/>
      <dgm:t>
        <a:bodyPr/>
        <a:lstStyle/>
        <a:p>
          <a:r>
            <a:rPr lang="cs-CZ" dirty="0" smtClean="0"/>
            <a:t>Dle zákona 406/2000</a:t>
          </a:r>
          <a:endParaRPr lang="cs-CZ" dirty="0"/>
        </a:p>
      </dgm:t>
    </dgm:pt>
    <dgm:pt modelId="{274C036F-FE31-4589-BD14-B21FCACA19D1}" type="parTrans" cxnId="{F58FD878-35C1-448A-BFF2-E3CF31E12BE3}">
      <dgm:prSet/>
      <dgm:spPr/>
      <dgm:t>
        <a:bodyPr/>
        <a:lstStyle/>
        <a:p>
          <a:endParaRPr lang="cs-CZ"/>
        </a:p>
      </dgm:t>
    </dgm:pt>
    <dgm:pt modelId="{4BA1CF8E-D65F-4E29-9966-9C0A4F625F7B}" type="sibTrans" cxnId="{F58FD878-35C1-448A-BFF2-E3CF31E12BE3}">
      <dgm:prSet/>
      <dgm:spPr/>
      <dgm:t>
        <a:bodyPr/>
        <a:lstStyle/>
        <a:p>
          <a:endParaRPr lang="cs-CZ"/>
        </a:p>
      </dgm:t>
    </dgm:pt>
    <dgm:pt modelId="{07FE54A1-0272-475F-BB49-6EDB0B3CEC25}">
      <dgm:prSet phldrT="[Text]"/>
      <dgm:spPr/>
      <dgm:t>
        <a:bodyPr/>
        <a:lstStyle/>
        <a:p>
          <a:r>
            <a:rPr lang="cs-CZ" dirty="0" smtClean="0"/>
            <a:t>Ostatní zdroje</a:t>
          </a:r>
          <a:endParaRPr lang="cs-CZ" dirty="0"/>
        </a:p>
      </dgm:t>
    </dgm:pt>
    <dgm:pt modelId="{53100692-DBD2-4734-BD78-CCD490745D57}" type="parTrans" cxnId="{585E35BD-239C-448B-BD59-25C8E5AC08BD}">
      <dgm:prSet/>
      <dgm:spPr/>
      <dgm:t>
        <a:bodyPr/>
        <a:lstStyle/>
        <a:p>
          <a:endParaRPr lang="cs-CZ"/>
        </a:p>
      </dgm:t>
    </dgm:pt>
    <dgm:pt modelId="{71C1A505-E07B-47D3-9898-6D195997E9FE}" type="sibTrans" cxnId="{585E35BD-239C-448B-BD59-25C8E5AC08BD}">
      <dgm:prSet/>
      <dgm:spPr/>
      <dgm:t>
        <a:bodyPr/>
        <a:lstStyle/>
        <a:p>
          <a:endParaRPr lang="cs-CZ"/>
        </a:p>
      </dgm:t>
    </dgm:pt>
    <dgm:pt modelId="{5DCC968A-3016-425C-8D0C-D36042A80DED}">
      <dgm:prSet phldrT="[Text]"/>
      <dgm:spPr/>
      <dgm:t>
        <a:bodyPr/>
        <a:lstStyle/>
        <a:p>
          <a:r>
            <a:rPr lang="cs-CZ" dirty="0" smtClean="0"/>
            <a:t>Živnostenské oprávnění, školení od výrobce</a:t>
          </a:r>
          <a:endParaRPr lang="cs-CZ" dirty="0"/>
        </a:p>
      </dgm:t>
    </dgm:pt>
    <dgm:pt modelId="{D3728A30-0918-4F8F-81CD-9915E78AFD44}" type="parTrans" cxnId="{3D3064A2-28AB-43F4-9EED-AD7BA65AB9C8}">
      <dgm:prSet/>
      <dgm:spPr/>
      <dgm:t>
        <a:bodyPr/>
        <a:lstStyle/>
        <a:p>
          <a:endParaRPr lang="cs-CZ"/>
        </a:p>
      </dgm:t>
    </dgm:pt>
    <dgm:pt modelId="{8A6EDCED-B72E-43B0-82EB-D4ABBFA1AE46}" type="sibTrans" cxnId="{3D3064A2-28AB-43F4-9EED-AD7BA65AB9C8}">
      <dgm:prSet/>
      <dgm:spPr/>
      <dgm:t>
        <a:bodyPr/>
        <a:lstStyle/>
        <a:p>
          <a:endParaRPr lang="cs-CZ"/>
        </a:p>
      </dgm:t>
    </dgm:pt>
    <dgm:pt modelId="{D09CD829-3E01-46A8-8A95-B0095E8F3D74}">
      <dgm:prSet phldrT="[Text]"/>
      <dgm:spPr/>
      <dgm:t>
        <a:bodyPr/>
        <a:lstStyle/>
        <a:p>
          <a:r>
            <a:rPr lang="cs-CZ" dirty="0" smtClean="0"/>
            <a:t>Oprávněná osoba</a:t>
          </a:r>
          <a:endParaRPr lang="cs-CZ" dirty="0"/>
        </a:p>
      </dgm:t>
    </dgm:pt>
    <dgm:pt modelId="{81B311A6-64CB-43DF-92FD-BD17ED1CC5DC}" type="sibTrans" cxnId="{DC118075-6F63-4653-94D6-05F4A6CAC8CF}">
      <dgm:prSet/>
      <dgm:spPr/>
      <dgm:t>
        <a:bodyPr/>
        <a:lstStyle/>
        <a:p>
          <a:endParaRPr lang="cs-CZ"/>
        </a:p>
      </dgm:t>
    </dgm:pt>
    <dgm:pt modelId="{81E036EE-B499-465B-BEE3-44D17D989983}" type="parTrans" cxnId="{DC118075-6F63-4653-94D6-05F4A6CAC8CF}">
      <dgm:prSet/>
      <dgm:spPr/>
      <dgm:t>
        <a:bodyPr/>
        <a:lstStyle/>
        <a:p>
          <a:endParaRPr lang="cs-CZ"/>
        </a:p>
      </dgm:t>
    </dgm:pt>
    <dgm:pt modelId="{1724DADA-C3CA-49FB-B685-8AE1AA8F4E36}" type="pres">
      <dgm:prSet presAssocID="{91F17516-9C7F-4159-BA00-0F22D7ED9449}" presName="hierChild1" presStyleCnt="0">
        <dgm:presLayoutVars>
          <dgm:chPref val="1"/>
          <dgm:dir/>
          <dgm:animOne val="branch"/>
          <dgm:animLvl val="lvl"/>
          <dgm:resizeHandles/>
        </dgm:presLayoutVars>
      </dgm:prSet>
      <dgm:spPr/>
      <dgm:t>
        <a:bodyPr/>
        <a:lstStyle/>
        <a:p>
          <a:endParaRPr lang="cs-CZ"/>
        </a:p>
      </dgm:t>
    </dgm:pt>
    <dgm:pt modelId="{443AD01F-BFD7-4BCD-81E1-4CD3AC73A3AE}" type="pres">
      <dgm:prSet presAssocID="{D09CD829-3E01-46A8-8A95-B0095E8F3D74}" presName="hierRoot1" presStyleCnt="0"/>
      <dgm:spPr/>
    </dgm:pt>
    <dgm:pt modelId="{E19FC1AB-F736-4000-87B0-1642989CAA8F}" type="pres">
      <dgm:prSet presAssocID="{D09CD829-3E01-46A8-8A95-B0095E8F3D74}" presName="composite" presStyleCnt="0"/>
      <dgm:spPr/>
    </dgm:pt>
    <dgm:pt modelId="{0BF6C302-494C-4C50-814B-379F78958745}" type="pres">
      <dgm:prSet presAssocID="{D09CD829-3E01-46A8-8A95-B0095E8F3D74}" presName="background" presStyleLbl="node0" presStyleIdx="0" presStyleCnt="1"/>
      <dgm:spPr/>
    </dgm:pt>
    <dgm:pt modelId="{0C1A0C0F-757A-4203-B21E-C02246981D98}" type="pres">
      <dgm:prSet presAssocID="{D09CD829-3E01-46A8-8A95-B0095E8F3D74}" presName="text" presStyleLbl="fgAcc0" presStyleIdx="0" presStyleCnt="1">
        <dgm:presLayoutVars>
          <dgm:chPref val="3"/>
        </dgm:presLayoutVars>
      </dgm:prSet>
      <dgm:spPr/>
      <dgm:t>
        <a:bodyPr/>
        <a:lstStyle/>
        <a:p>
          <a:endParaRPr lang="cs-CZ"/>
        </a:p>
      </dgm:t>
    </dgm:pt>
    <dgm:pt modelId="{3BE193AE-711D-49BD-A081-FE52694004B4}" type="pres">
      <dgm:prSet presAssocID="{D09CD829-3E01-46A8-8A95-B0095E8F3D74}" presName="hierChild2" presStyleCnt="0"/>
      <dgm:spPr/>
    </dgm:pt>
    <dgm:pt modelId="{DA7ED427-72B0-419A-9F6E-F8DC0F9257B8}" type="pres">
      <dgm:prSet presAssocID="{5F8DCA47-6DFC-4F94-86B4-7CF209FCC9D6}" presName="Name10" presStyleLbl="parChTrans1D2" presStyleIdx="0" presStyleCnt="2"/>
      <dgm:spPr/>
      <dgm:t>
        <a:bodyPr/>
        <a:lstStyle/>
        <a:p>
          <a:endParaRPr lang="cs-CZ"/>
        </a:p>
      </dgm:t>
    </dgm:pt>
    <dgm:pt modelId="{F75ACC0A-9EBA-496C-BAF0-A9DA3FA27824}" type="pres">
      <dgm:prSet presAssocID="{A6F2270F-E928-4D18-991E-F719518AC612}" presName="hierRoot2" presStyleCnt="0"/>
      <dgm:spPr/>
    </dgm:pt>
    <dgm:pt modelId="{C48B7F55-78C6-42C6-AD07-32A99E75E8A0}" type="pres">
      <dgm:prSet presAssocID="{A6F2270F-E928-4D18-991E-F719518AC612}" presName="composite2" presStyleCnt="0"/>
      <dgm:spPr/>
    </dgm:pt>
    <dgm:pt modelId="{DAE39567-F90B-4AF2-A6AF-8928F86335E7}" type="pres">
      <dgm:prSet presAssocID="{A6F2270F-E928-4D18-991E-F719518AC612}" presName="background2" presStyleLbl="node2" presStyleIdx="0" presStyleCnt="2"/>
      <dgm:spPr/>
    </dgm:pt>
    <dgm:pt modelId="{2E69DB62-B642-4F49-B662-A49511E20A5C}" type="pres">
      <dgm:prSet presAssocID="{A6F2270F-E928-4D18-991E-F719518AC612}" presName="text2" presStyleLbl="fgAcc2" presStyleIdx="0" presStyleCnt="2">
        <dgm:presLayoutVars>
          <dgm:chPref val="3"/>
        </dgm:presLayoutVars>
      </dgm:prSet>
      <dgm:spPr/>
      <dgm:t>
        <a:bodyPr/>
        <a:lstStyle/>
        <a:p>
          <a:endParaRPr lang="cs-CZ"/>
        </a:p>
      </dgm:t>
    </dgm:pt>
    <dgm:pt modelId="{C8DEE206-7F47-448E-B55C-6F64B310B777}" type="pres">
      <dgm:prSet presAssocID="{A6F2270F-E928-4D18-991E-F719518AC612}" presName="hierChild3" presStyleCnt="0"/>
      <dgm:spPr/>
    </dgm:pt>
    <dgm:pt modelId="{5B5D268A-BC0F-4EC7-8449-D871A47ADD1B}" type="pres">
      <dgm:prSet presAssocID="{274C036F-FE31-4589-BD14-B21FCACA19D1}" presName="Name17" presStyleLbl="parChTrans1D3" presStyleIdx="0" presStyleCnt="2"/>
      <dgm:spPr/>
      <dgm:t>
        <a:bodyPr/>
        <a:lstStyle/>
        <a:p>
          <a:endParaRPr lang="cs-CZ"/>
        </a:p>
      </dgm:t>
    </dgm:pt>
    <dgm:pt modelId="{67591EBB-9254-45A7-B9D6-667A5DDC4051}" type="pres">
      <dgm:prSet presAssocID="{49119E12-2508-4BDC-B753-7C68D6AC201B}" presName="hierRoot3" presStyleCnt="0"/>
      <dgm:spPr/>
    </dgm:pt>
    <dgm:pt modelId="{2469860F-6663-459D-B11F-32D0761E04C4}" type="pres">
      <dgm:prSet presAssocID="{49119E12-2508-4BDC-B753-7C68D6AC201B}" presName="composite3" presStyleCnt="0"/>
      <dgm:spPr/>
    </dgm:pt>
    <dgm:pt modelId="{EE66AA7C-C605-48FC-845C-5C0EEC90FE17}" type="pres">
      <dgm:prSet presAssocID="{49119E12-2508-4BDC-B753-7C68D6AC201B}" presName="background3" presStyleLbl="node3" presStyleIdx="0" presStyleCnt="2"/>
      <dgm:spPr/>
    </dgm:pt>
    <dgm:pt modelId="{9FFA3D82-AB3D-4D92-BCF4-EA110CE67FB8}" type="pres">
      <dgm:prSet presAssocID="{49119E12-2508-4BDC-B753-7C68D6AC201B}" presName="text3" presStyleLbl="fgAcc3" presStyleIdx="0" presStyleCnt="2">
        <dgm:presLayoutVars>
          <dgm:chPref val="3"/>
        </dgm:presLayoutVars>
      </dgm:prSet>
      <dgm:spPr/>
      <dgm:t>
        <a:bodyPr/>
        <a:lstStyle/>
        <a:p>
          <a:endParaRPr lang="cs-CZ"/>
        </a:p>
      </dgm:t>
    </dgm:pt>
    <dgm:pt modelId="{378EEA59-9C01-474E-9EB1-5F979744147A}" type="pres">
      <dgm:prSet presAssocID="{49119E12-2508-4BDC-B753-7C68D6AC201B}" presName="hierChild4" presStyleCnt="0"/>
      <dgm:spPr/>
    </dgm:pt>
    <dgm:pt modelId="{28269E08-495F-4A1B-AD9D-F614D766D934}" type="pres">
      <dgm:prSet presAssocID="{53100692-DBD2-4734-BD78-CCD490745D57}" presName="Name10" presStyleLbl="parChTrans1D2" presStyleIdx="1" presStyleCnt="2"/>
      <dgm:spPr/>
      <dgm:t>
        <a:bodyPr/>
        <a:lstStyle/>
        <a:p>
          <a:endParaRPr lang="cs-CZ"/>
        </a:p>
      </dgm:t>
    </dgm:pt>
    <dgm:pt modelId="{F06187EC-C6EA-4107-BCB4-9F701B5937F9}" type="pres">
      <dgm:prSet presAssocID="{07FE54A1-0272-475F-BB49-6EDB0B3CEC25}" presName="hierRoot2" presStyleCnt="0"/>
      <dgm:spPr/>
    </dgm:pt>
    <dgm:pt modelId="{320582BD-0608-45FD-A6CB-EE945CD12BC4}" type="pres">
      <dgm:prSet presAssocID="{07FE54A1-0272-475F-BB49-6EDB0B3CEC25}" presName="composite2" presStyleCnt="0"/>
      <dgm:spPr/>
    </dgm:pt>
    <dgm:pt modelId="{273B8E0B-AA91-4970-A0AF-5566359B3BB5}" type="pres">
      <dgm:prSet presAssocID="{07FE54A1-0272-475F-BB49-6EDB0B3CEC25}" presName="background2" presStyleLbl="node2" presStyleIdx="1" presStyleCnt="2"/>
      <dgm:spPr/>
    </dgm:pt>
    <dgm:pt modelId="{250153BE-33C8-4F0A-A5D3-C132C20FEBB1}" type="pres">
      <dgm:prSet presAssocID="{07FE54A1-0272-475F-BB49-6EDB0B3CEC25}" presName="text2" presStyleLbl="fgAcc2" presStyleIdx="1" presStyleCnt="2">
        <dgm:presLayoutVars>
          <dgm:chPref val="3"/>
        </dgm:presLayoutVars>
      </dgm:prSet>
      <dgm:spPr/>
      <dgm:t>
        <a:bodyPr/>
        <a:lstStyle/>
        <a:p>
          <a:endParaRPr lang="cs-CZ"/>
        </a:p>
      </dgm:t>
    </dgm:pt>
    <dgm:pt modelId="{3EC2D24F-523E-484A-8CF3-61E175245386}" type="pres">
      <dgm:prSet presAssocID="{07FE54A1-0272-475F-BB49-6EDB0B3CEC25}" presName="hierChild3" presStyleCnt="0"/>
      <dgm:spPr/>
    </dgm:pt>
    <dgm:pt modelId="{D27F7D4A-12E1-4BA3-8D5E-C557BFF8AAED}" type="pres">
      <dgm:prSet presAssocID="{D3728A30-0918-4F8F-81CD-9915E78AFD44}" presName="Name17" presStyleLbl="parChTrans1D3" presStyleIdx="1" presStyleCnt="2"/>
      <dgm:spPr/>
      <dgm:t>
        <a:bodyPr/>
        <a:lstStyle/>
        <a:p>
          <a:endParaRPr lang="cs-CZ"/>
        </a:p>
      </dgm:t>
    </dgm:pt>
    <dgm:pt modelId="{E9A409A3-D50F-4F31-A039-70E47A2F0959}" type="pres">
      <dgm:prSet presAssocID="{5DCC968A-3016-425C-8D0C-D36042A80DED}" presName="hierRoot3" presStyleCnt="0"/>
      <dgm:spPr/>
    </dgm:pt>
    <dgm:pt modelId="{D6BB179F-8F3C-49ED-A3A2-3395F52D0D35}" type="pres">
      <dgm:prSet presAssocID="{5DCC968A-3016-425C-8D0C-D36042A80DED}" presName="composite3" presStyleCnt="0"/>
      <dgm:spPr/>
    </dgm:pt>
    <dgm:pt modelId="{3BFFDA54-E618-4608-BFDB-536157D77726}" type="pres">
      <dgm:prSet presAssocID="{5DCC968A-3016-425C-8D0C-D36042A80DED}" presName="background3" presStyleLbl="node3" presStyleIdx="1" presStyleCnt="2"/>
      <dgm:spPr/>
    </dgm:pt>
    <dgm:pt modelId="{2263EEC4-947C-4B1C-A671-BE46B34E231E}" type="pres">
      <dgm:prSet presAssocID="{5DCC968A-3016-425C-8D0C-D36042A80DED}" presName="text3" presStyleLbl="fgAcc3" presStyleIdx="1" presStyleCnt="2">
        <dgm:presLayoutVars>
          <dgm:chPref val="3"/>
        </dgm:presLayoutVars>
      </dgm:prSet>
      <dgm:spPr/>
      <dgm:t>
        <a:bodyPr/>
        <a:lstStyle/>
        <a:p>
          <a:endParaRPr lang="cs-CZ"/>
        </a:p>
      </dgm:t>
    </dgm:pt>
    <dgm:pt modelId="{87DBF10A-7E73-4C2D-9143-AD5EF95BF4DA}" type="pres">
      <dgm:prSet presAssocID="{5DCC968A-3016-425C-8D0C-D36042A80DED}" presName="hierChild4" presStyleCnt="0"/>
      <dgm:spPr/>
    </dgm:pt>
  </dgm:ptLst>
  <dgm:cxnLst>
    <dgm:cxn modelId="{B00F1D0A-B44F-4BC9-A8DA-B2A7BE9E8C02}" type="presOf" srcId="{D3728A30-0918-4F8F-81CD-9915E78AFD44}" destId="{D27F7D4A-12E1-4BA3-8D5E-C557BFF8AAED}" srcOrd="0" destOrd="0" presId="urn:microsoft.com/office/officeart/2005/8/layout/hierarchy1"/>
    <dgm:cxn modelId="{B1272266-607B-4C19-9F53-0DDA5C5D72BC}" type="presOf" srcId="{49119E12-2508-4BDC-B753-7C68D6AC201B}" destId="{9FFA3D82-AB3D-4D92-BCF4-EA110CE67FB8}" srcOrd="0" destOrd="0" presId="urn:microsoft.com/office/officeart/2005/8/layout/hierarchy1"/>
    <dgm:cxn modelId="{6FDBAFF0-C517-4280-B65E-ED8E5128968C}" type="presOf" srcId="{5F8DCA47-6DFC-4F94-86B4-7CF209FCC9D6}" destId="{DA7ED427-72B0-419A-9F6E-F8DC0F9257B8}" srcOrd="0" destOrd="0" presId="urn:microsoft.com/office/officeart/2005/8/layout/hierarchy1"/>
    <dgm:cxn modelId="{F0FBC0FA-5651-4785-A510-F5D58EB523FA}" type="presOf" srcId="{A6F2270F-E928-4D18-991E-F719518AC612}" destId="{2E69DB62-B642-4F49-B662-A49511E20A5C}" srcOrd="0" destOrd="0" presId="urn:microsoft.com/office/officeart/2005/8/layout/hierarchy1"/>
    <dgm:cxn modelId="{4A965C05-2A40-44FE-AEDF-4B8171F907C2}" type="presOf" srcId="{274C036F-FE31-4589-BD14-B21FCACA19D1}" destId="{5B5D268A-BC0F-4EC7-8449-D871A47ADD1B}" srcOrd="0" destOrd="0" presId="urn:microsoft.com/office/officeart/2005/8/layout/hierarchy1"/>
    <dgm:cxn modelId="{C55F854E-3AF4-49A7-805F-25505362A143}" type="presOf" srcId="{D09CD829-3E01-46A8-8A95-B0095E8F3D74}" destId="{0C1A0C0F-757A-4203-B21E-C02246981D98}" srcOrd="0" destOrd="0" presId="urn:microsoft.com/office/officeart/2005/8/layout/hierarchy1"/>
    <dgm:cxn modelId="{DC118075-6F63-4653-94D6-05F4A6CAC8CF}" srcId="{91F17516-9C7F-4159-BA00-0F22D7ED9449}" destId="{D09CD829-3E01-46A8-8A95-B0095E8F3D74}" srcOrd="0" destOrd="0" parTransId="{81E036EE-B499-465B-BEE3-44D17D989983}" sibTransId="{81B311A6-64CB-43DF-92FD-BD17ED1CC5DC}"/>
    <dgm:cxn modelId="{585E35BD-239C-448B-BD59-25C8E5AC08BD}" srcId="{D09CD829-3E01-46A8-8A95-B0095E8F3D74}" destId="{07FE54A1-0272-475F-BB49-6EDB0B3CEC25}" srcOrd="1" destOrd="0" parTransId="{53100692-DBD2-4734-BD78-CCD490745D57}" sibTransId="{71C1A505-E07B-47D3-9898-6D195997E9FE}"/>
    <dgm:cxn modelId="{6873B5E7-138B-47FD-9E27-26FF9E152F7F}" srcId="{D09CD829-3E01-46A8-8A95-B0095E8F3D74}" destId="{A6F2270F-E928-4D18-991E-F719518AC612}" srcOrd="0" destOrd="0" parTransId="{5F8DCA47-6DFC-4F94-86B4-7CF209FCC9D6}" sibTransId="{7106AC96-BC19-43BE-A5D6-32CBC4E15C97}"/>
    <dgm:cxn modelId="{F58FD878-35C1-448A-BFF2-E3CF31E12BE3}" srcId="{A6F2270F-E928-4D18-991E-F719518AC612}" destId="{49119E12-2508-4BDC-B753-7C68D6AC201B}" srcOrd="0" destOrd="0" parTransId="{274C036F-FE31-4589-BD14-B21FCACA19D1}" sibTransId="{4BA1CF8E-D65F-4E29-9966-9C0A4F625F7B}"/>
    <dgm:cxn modelId="{3D3064A2-28AB-43F4-9EED-AD7BA65AB9C8}" srcId="{07FE54A1-0272-475F-BB49-6EDB0B3CEC25}" destId="{5DCC968A-3016-425C-8D0C-D36042A80DED}" srcOrd="0" destOrd="0" parTransId="{D3728A30-0918-4F8F-81CD-9915E78AFD44}" sibTransId="{8A6EDCED-B72E-43B0-82EB-D4ABBFA1AE46}"/>
    <dgm:cxn modelId="{D7234D03-20EF-4581-83D5-72BD0E06B9DF}" type="presOf" srcId="{07FE54A1-0272-475F-BB49-6EDB0B3CEC25}" destId="{250153BE-33C8-4F0A-A5D3-C132C20FEBB1}" srcOrd="0" destOrd="0" presId="urn:microsoft.com/office/officeart/2005/8/layout/hierarchy1"/>
    <dgm:cxn modelId="{8565EB71-7436-4454-8970-EEAD279F5C49}" type="presOf" srcId="{91F17516-9C7F-4159-BA00-0F22D7ED9449}" destId="{1724DADA-C3CA-49FB-B685-8AE1AA8F4E36}" srcOrd="0" destOrd="0" presId="urn:microsoft.com/office/officeart/2005/8/layout/hierarchy1"/>
    <dgm:cxn modelId="{AFB12BF3-B005-453D-A7E7-3728FA23E230}" type="presOf" srcId="{53100692-DBD2-4734-BD78-CCD490745D57}" destId="{28269E08-495F-4A1B-AD9D-F614D766D934}" srcOrd="0" destOrd="0" presId="urn:microsoft.com/office/officeart/2005/8/layout/hierarchy1"/>
    <dgm:cxn modelId="{DAA24746-B0DD-4CE5-B2F2-0ABF53173783}" type="presOf" srcId="{5DCC968A-3016-425C-8D0C-D36042A80DED}" destId="{2263EEC4-947C-4B1C-A671-BE46B34E231E}" srcOrd="0" destOrd="0" presId="urn:microsoft.com/office/officeart/2005/8/layout/hierarchy1"/>
    <dgm:cxn modelId="{283CAE85-78E1-47C3-9588-8D98C97159A4}" type="presParOf" srcId="{1724DADA-C3CA-49FB-B685-8AE1AA8F4E36}" destId="{443AD01F-BFD7-4BCD-81E1-4CD3AC73A3AE}" srcOrd="0" destOrd="0" presId="urn:microsoft.com/office/officeart/2005/8/layout/hierarchy1"/>
    <dgm:cxn modelId="{392D76A5-E9D3-46AF-AADC-388C2F28F588}" type="presParOf" srcId="{443AD01F-BFD7-4BCD-81E1-4CD3AC73A3AE}" destId="{E19FC1AB-F736-4000-87B0-1642989CAA8F}" srcOrd="0" destOrd="0" presId="urn:microsoft.com/office/officeart/2005/8/layout/hierarchy1"/>
    <dgm:cxn modelId="{F427AEF0-22FF-4A10-9772-8092F9ED099B}" type="presParOf" srcId="{E19FC1AB-F736-4000-87B0-1642989CAA8F}" destId="{0BF6C302-494C-4C50-814B-379F78958745}" srcOrd="0" destOrd="0" presId="urn:microsoft.com/office/officeart/2005/8/layout/hierarchy1"/>
    <dgm:cxn modelId="{70AA2AEB-D0CF-4C4B-901C-5327E40780CF}" type="presParOf" srcId="{E19FC1AB-F736-4000-87B0-1642989CAA8F}" destId="{0C1A0C0F-757A-4203-B21E-C02246981D98}" srcOrd="1" destOrd="0" presId="urn:microsoft.com/office/officeart/2005/8/layout/hierarchy1"/>
    <dgm:cxn modelId="{3C04CE28-E720-480A-8C11-FC0D57E74F77}" type="presParOf" srcId="{443AD01F-BFD7-4BCD-81E1-4CD3AC73A3AE}" destId="{3BE193AE-711D-49BD-A081-FE52694004B4}" srcOrd="1" destOrd="0" presId="urn:microsoft.com/office/officeart/2005/8/layout/hierarchy1"/>
    <dgm:cxn modelId="{7F13F565-67CF-4820-A8F0-7BBF80DC3BA7}" type="presParOf" srcId="{3BE193AE-711D-49BD-A081-FE52694004B4}" destId="{DA7ED427-72B0-419A-9F6E-F8DC0F9257B8}" srcOrd="0" destOrd="0" presId="urn:microsoft.com/office/officeart/2005/8/layout/hierarchy1"/>
    <dgm:cxn modelId="{B6E27C9F-FBB2-42D8-831B-486A14648156}" type="presParOf" srcId="{3BE193AE-711D-49BD-A081-FE52694004B4}" destId="{F75ACC0A-9EBA-496C-BAF0-A9DA3FA27824}" srcOrd="1" destOrd="0" presId="urn:microsoft.com/office/officeart/2005/8/layout/hierarchy1"/>
    <dgm:cxn modelId="{3995E2B9-1E87-4538-93B5-F5BB3F2BD6AD}" type="presParOf" srcId="{F75ACC0A-9EBA-496C-BAF0-A9DA3FA27824}" destId="{C48B7F55-78C6-42C6-AD07-32A99E75E8A0}" srcOrd="0" destOrd="0" presId="urn:microsoft.com/office/officeart/2005/8/layout/hierarchy1"/>
    <dgm:cxn modelId="{16D03ED4-9AC7-4483-9AEE-280BE1F93E30}" type="presParOf" srcId="{C48B7F55-78C6-42C6-AD07-32A99E75E8A0}" destId="{DAE39567-F90B-4AF2-A6AF-8928F86335E7}" srcOrd="0" destOrd="0" presId="urn:microsoft.com/office/officeart/2005/8/layout/hierarchy1"/>
    <dgm:cxn modelId="{5BF60879-E2D3-4714-BE37-9DE05FECBE69}" type="presParOf" srcId="{C48B7F55-78C6-42C6-AD07-32A99E75E8A0}" destId="{2E69DB62-B642-4F49-B662-A49511E20A5C}" srcOrd="1" destOrd="0" presId="urn:microsoft.com/office/officeart/2005/8/layout/hierarchy1"/>
    <dgm:cxn modelId="{D8CC3D19-1314-438C-A013-68460EEB324B}" type="presParOf" srcId="{F75ACC0A-9EBA-496C-BAF0-A9DA3FA27824}" destId="{C8DEE206-7F47-448E-B55C-6F64B310B777}" srcOrd="1" destOrd="0" presId="urn:microsoft.com/office/officeart/2005/8/layout/hierarchy1"/>
    <dgm:cxn modelId="{5E567EFD-42E3-444A-9955-D8BDDB1A0145}" type="presParOf" srcId="{C8DEE206-7F47-448E-B55C-6F64B310B777}" destId="{5B5D268A-BC0F-4EC7-8449-D871A47ADD1B}" srcOrd="0" destOrd="0" presId="urn:microsoft.com/office/officeart/2005/8/layout/hierarchy1"/>
    <dgm:cxn modelId="{A6E37610-FE7C-479B-8395-D8D4580BD34B}" type="presParOf" srcId="{C8DEE206-7F47-448E-B55C-6F64B310B777}" destId="{67591EBB-9254-45A7-B9D6-667A5DDC4051}" srcOrd="1" destOrd="0" presId="urn:microsoft.com/office/officeart/2005/8/layout/hierarchy1"/>
    <dgm:cxn modelId="{0BD47E9B-0363-4C9D-81BF-428AB7BD865A}" type="presParOf" srcId="{67591EBB-9254-45A7-B9D6-667A5DDC4051}" destId="{2469860F-6663-459D-B11F-32D0761E04C4}" srcOrd="0" destOrd="0" presId="urn:microsoft.com/office/officeart/2005/8/layout/hierarchy1"/>
    <dgm:cxn modelId="{69CDFCE5-AA6B-4CB7-B219-20BE8577717A}" type="presParOf" srcId="{2469860F-6663-459D-B11F-32D0761E04C4}" destId="{EE66AA7C-C605-48FC-845C-5C0EEC90FE17}" srcOrd="0" destOrd="0" presId="urn:microsoft.com/office/officeart/2005/8/layout/hierarchy1"/>
    <dgm:cxn modelId="{C397510A-9DB9-4021-8230-38CA03814057}" type="presParOf" srcId="{2469860F-6663-459D-B11F-32D0761E04C4}" destId="{9FFA3D82-AB3D-4D92-BCF4-EA110CE67FB8}" srcOrd="1" destOrd="0" presId="urn:microsoft.com/office/officeart/2005/8/layout/hierarchy1"/>
    <dgm:cxn modelId="{E19C9423-D080-44DE-9C89-8119CA63A395}" type="presParOf" srcId="{67591EBB-9254-45A7-B9D6-667A5DDC4051}" destId="{378EEA59-9C01-474E-9EB1-5F979744147A}" srcOrd="1" destOrd="0" presId="urn:microsoft.com/office/officeart/2005/8/layout/hierarchy1"/>
    <dgm:cxn modelId="{A34E4E8E-7C99-4804-88AF-D4A0F77EE810}" type="presParOf" srcId="{3BE193AE-711D-49BD-A081-FE52694004B4}" destId="{28269E08-495F-4A1B-AD9D-F614D766D934}" srcOrd="2" destOrd="0" presId="urn:microsoft.com/office/officeart/2005/8/layout/hierarchy1"/>
    <dgm:cxn modelId="{D7C91264-24EB-4C0B-B2F0-21CBC76C9490}" type="presParOf" srcId="{3BE193AE-711D-49BD-A081-FE52694004B4}" destId="{F06187EC-C6EA-4107-BCB4-9F701B5937F9}" srcOrd="3" destOrd="0" presId="urn:microsoft.com/office/officeart/2005/8/layout/hierarchy1"/>
    <dgm:cxn modelId="{15B35933-1875-4886-8B42-2975AAE8F99C}" type="presParOf" srcId="{F06187EC-C6EA-4107-BCB4-9F701B5937F9}" destId="{320582BD-0608-45FD-A6CB-EE945CD12BC4}" srcOrd="0" destOrd="0" presId="urn:microsoft.com/office/officeart/2005/8/layout/hierarchy1"/>
    <dgm:cxn modelId="{23050CC7-DFAD-495B-A45F-C541CBB0347E}" type="presParOf" srcId="{320582BD-0608-45FD-A6CB-EE945CD12BC4}" destId="{273B8E0B-AA91-4970-A0AF-5566359B3BB5}" srcOrd="0" destOrd="0" presId="urn:microsoft.com/office/officeart/2005/8/layout/hierarchy1"/>
    <dgm:cxn modelId="{3BE8836B-1AAC-4ACB-9DB4-4550F1E4FE41}" type="presParOf" srcId="{320582BD-0608-45FD-A6CB-EE945CD12BC4}" destId="{250153BE-33C8-4F0A-A5D3-C132C20FEBB1}" srcOrd="1" destOrd="0" presId="urn:microsoft.com/office/officeart/2005/8/layout/hierarchy1"/>
    <dgm:cxn modelId="{3F2A0697-B2C5-49DC-AF37-38551096556C}" type="presParOf" srcId="{F06187EC-C6EA-4107-BCB4-9F701B5937F9}" destId="{3EC2D24F-523E-484A-8CF3-61E175245386}" srcOrd="1" destOrd="0" presId="urn:microsoft.com/office/officeart/2005/8/layout/hierarchy1"/>
    <dgm:cxn modelId="{8B4B7DBE-3B0C-4F0A-8FF3-5C919A018785}" type="presParOf" srcId="{3EC2D24F-523E-484A-8CF3-61E175245386}" destId="{D27F7D4A-12E1-4BA3-8D5E-C557BFF8AAED}" srcOrd="0" destOrd="0" presId="urn:microsoft.com/office/officeart/2005/8/layout/hierarchy1"/>
    <dgm:cxn modelId="{947BEBC0-6EE3-4AEB-9F52-CB9EBBAE0B27}" type="presParOf" srcId="{3EC2D24F-523E-484A-8CF3-61E175245386}" destId="{E9A409A3-D50F-4F31-A039-70E47A2F0959}" srcOrd="1" destOrd="0" presId="urn:microsoft.com/office/officeart/2005/8/layout/hierarchy1"/>
    <dgm:cxn modelId="{CFEB73DA-2C7F-4E74-9883-6327E6AF3779}" type="presParOf" srcId="{E9A409A3-D50F-4F31-A039-70E47A2F0959}" destId="{D6BB179F-8F3C-49ED-A3A2-3395F52D0D35}" srcOrd="0" destOrd="0" presId="urn:microsoft.com/office/officeart/2005/8/layout/hierarchy1"/>
    <dgm:cxn modelId="{AA1E8C1B-0075-477F-B1D0-E853388F3D50}" type="presParOf" srcId="{D6BB179F-8F3C-49ED-A3A2-3395F52D0D35}" destId="{3BFFDA54-E618-4608-BFDB-536157D77726}" srcOrd="0" destOrd="0" presId="urn:microsoft.com/office/officeart/2005/8/layout/hierarchy1"/>
    <dgm:cxn modelId="{CFEC94B6-832F-422C-86D9-FB516418E3DA}" type="presParOf" srcId="{D6BB179F-8F3C-49ED-A3A2-3395F52D0D35}" destId="{2263EEC4-947C-4B1C-A671-BE46B34E231E}" srcOrd="1" destOrd="0" presId="urn:microsoft.com/office/officeart/2005/8/layout/hierarchy1"/>
    <dgm:cxn modelId="{8685A590-9583-4779-ACE3-06B316EFF16E}" type="presParOf" srcId="{E9A409A3-D50F-4F31-A039-70E47A2F0959}" destId="{87DBF10A-7E73-4C2D-9143-AD5EF95BF4D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41355C-3306-463F-9BBD-C090125A8E6E}"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cs-CZ"/>
        </a:p>
      </dgm:t>
    </dgm:pt>
    <dgm:pt modelId="{4F120DEC-85F5-4BE5-B80E-6F7ED9B171BF}">
      <dgm:prSet phldrT="[Text]"/>
      <dgm:spPr/>
      <dgm:t>
        <a:bodyPr/>
        <a:lstStyle/>
        <a:p>
          <a:r>
            <a:rPr lang="cs-CZ" dirty="0" smtClean="0"/>
            <a:t>Rodinný dům</a:t>
          </a:r>
          <a:endParaRPr lang="cs-CZ" dirty="0"/>
        </a:p>
      </dgm:t>
    </dgm:pt>
    <dgm:pt modelId="{1660D036-79DF-4919-9004-E797E0687ACD}" type="parTrans" cxnId="{0D330514-DF23-4C72-8795-F944B93A1816}">
      <dgm:prSet/>
      <dgm:spPr/>
      <dgm:t>
        <a:bodyPr/>
        <a:lstStyle/>
        <a:p>
          <a:endParaRPr lang="cs-CZ"/>
        </a:p>
      </dgm:t>
    </dgm:pt>
    <dgm:pt modelId="{F33B8827-B32A-449D-B1E4-5620F0E98078}" type="sibTrans" cxnId="{0D330514-DF23-4C72-8795-F944B93A1816}">
      <dgm:prSet/>
      <dgm:spPr/>
      <dgm:t>
        <a:bodyPr/>
        <a:lstStyle/>
        <a:p>
          <a:endParaRPr lang="cs-CZ"/>
        </a:p>
      </dgm:t>
    </dgm:pt>
    <dgm:pt modelId="{939FD24E-0EE5-4498-9369-0D2303DF9CCA}">
      <dgm:prSet phldrT="[Text]" custT="1"/>
      <dgm:spPr/>
      <dgm:t>
        <a:bodyPr/>
        <a:lstStyle/>
        <a:p>
          <a:r>
            <a:rPr lang="cs-CZ" sz="1800" dirty="0" smtClean="0"/>
            <a:t>Stavba určená pro bydlení…</a:t>
          </a:r>
          <a:endParaRPr lang="cs-CZ" sz="1800" dirty="0"/>
        </a:p>
      </dgm:t>
    </dgm:pt>
    <dgm:pt modelId="{00BE05E0-DE93-4BEE-B846-3D7332177713}" type="parTrans" cxnId="{3E805B2A-A6E2-44F3-8A26-627E40058A7B}">
      <dgm:prSet/>
      <dgm:spPr/>
      <dgm:t>
        <a:bodyPr/>
        <a:lstStyle/>
        <a:p>
          <a:endParaRPr lang="cs-CZ"/>
        </a:p>
      </dgm:t>
    </dgm:pt>
    <dgm:pt modelId="{5B2F6D4F-D47B-4004-97F0-BCAFED8F21F2}" type="sibTrans" cxnId="{3E805B2A-A6E2-44F3-8A26-627E40058A7B}">
      <dgm:prSet/>
      <dgm:spPr/>
      <dgm:t>
        <a:bodyPr/>
        <a:lstStyle/>
        <a:p>
          <a:endParaRPr lang="cs-CZ"/>
        </a:p>
      </dgm:t>
    </dgm:pt>
    <dgm:pt modelId="{A5BE951C-E82E-447F-99E5-56EFEF207EC6}">
      <dgm:prSet phldrT="[Text]" custT="1"/>
      <dgm:spPr/>
      <dgm:t>
        <a:bodyPr/>
        <a:lstStyle/>
        <a:p>
          <a:r>
            <a:rPr lang="cs-CZ" sz="1800" dirty="0" smtClean="0"/>
            <a:t>…více než polovina podlahové plochy odpovídá požadavkům na trvalé rodinné bydlení a je k tomuto účelu určena…</a:t>
          </a:r>
          <a:endParaRPr lang="cs-CZ" sz="1800" dirty="0"/>
        </a:p>
      </dgm:t>
    </dgm:pt>
    <dgm:pt modelId="{C0D036BD-D47A-45D0-BF4F-31D8194D4F94}" type="parTrans" cxnId="{2A011E86-9A19-41DF-A670-98FCC76BD4DB}">
      <dgm:prSet/>
      <dgm:spPr/>
      <dgm:t>
        <a:bodyPr/>
        <a:lstStyle/>
        <a:p>
          <a:endParaRPr lang="cs-CZ"/>
        </a:p>
      </dgm:t>
    </dgm:pt>
    <dgm:pt modelId="{1855D284-3206-42B7-B8E7-151C2B0D0E6F}" type="sibTrans" cxnId="{2A011E86-9A19-41DF-A670-98FCC76BD4DB}">
      <dgm:prSet/>
      <dgm:spPr/>
      <dgm:t>
        <a:bodyPr/>
        <a:lstStyle/>
        <a:p>
          <a:endParaRPr lang="cs-CZ"/>
        </a:p>
      </dgm:t>
    </dgm:pt>
    <dgm:pt modelId="{9BA03F8F-3168-4950-9992-36913E3313FC}">
      <dgm:prSet phldrT="[Text]" custT="1"/>
      <dgm:spPr/>
      <dgm:t>
        <a:bodyPr/>
        <a:lstStyle/>
        <a:p>
          <a:r>
            <a:rPr lang="cs-CZ" sz="1800" dirty="0" smtClean="0"/>
            <a:t>…nejvýše tři samostatné byty a má nejvýše dvě nadzemní a jedno podzemní podlaží a podkroví…</a:t>
          </a:r>
          <a:endParaRPr lang="cs-CZ" sz="1800" dirty="0"/>
        </a:p>
      </dgm:t>
    </dgm:pt>
    <dgm:pt modelId="{12437A98-EF14-4E02-8E2B-A4D28C58C1F8}" type="parTrans" cxnId="{266D0964-57EA-47EB-9033-393B5D5B51FD}">
      <dgm:prSet/>
      <dgm:spPr/>
      <dgm:t>
        <a:bodyPr/>
        <a:lstStyle/>
        <a:p>
          <a:endParaRPr lang="cs-CZ"/>
        </a:p>
      </dgm:t>
    </dgm:pt>
    <dgm:pt modelId="{0A3A4886-4DDB-4F7A-B913-9F1B247A85A6}" type="sibTrans" cxnId="{266D0964-57EA-47EB-9033-393B5D5B51FD}">
      <dgm:prSet/>
      <dgm:spPr/>
      <dgm:t>
        <a:bodyPr/>
        <a:lstStyle/>
        <a:p>
          <a:endParaRPr lang="cs-CZ"/>
        </a:p>
      </dgm:t>
    </dgm:pt>
    <dgm:pt modelId="{C8FEB1A4-D11B-4D9F-BA91-1AF31807E081}">
      <dgm:prSet/>
      <dgm:spPr/>
      <dgm:t>
        <a:bodyPr/>
        <a:lstStyle/>
        <a:p>
          <a:r>
            <a:rPr lang="cs-CZ" dirty="0" smtClean="0"/>
            <a:t>… době podání žádosti je v katastru nemovitostí zapsán jako </a:t>
          </a:r>
          <a:r>
            <a:rPr lang="cs-CZ" dirty="0" err="1" smtClean="0"/>
            <a:t>RD</a:t>
          </a:r>
          <a:r>
            <a:rPr lang="cs-CZ" dirty="0" smtClean="0"/>
            <a:t> nebo objekt k bydlení…</a:t>
          </a:r>
          <a:endParaRPr lang="cs-CZ" dirty="0"/>
        </a:p>
      </dgm:t>
    </dgm:pt>
    <dgm:pt modelId="{73D4BF32-D69C-4121-90E7-881A8093EEAA}" type="parTrans" cxnId="{3AE557E5-95A0-4D3B-A2BE-D928E403A4D8}">
      <dgm:prSet/>
      <dgm:spPr/>
      <dgm:t>
        <a:bodyPr/>
        <a:lstStyle/>
        <a:p>
          <a:endParaRPr lang="cs-CZ"/>
        </a:p>
      </dgm:t>
    </dgm:pt>
    <dgm:pt modelId="{310CAA01-9688-4001-A11D-C1A7D121E549}" type="sibTrans" cxnId="{3AE557E5-95A0-4D3B-A2BE-D928E403A4D8}">
      <dgm:prSet/>
      <dgm:spPr/>
      <dgm:t>
        <a:bodyPr/>
        <a:lstStyle/>
        <a:p>
          <a:endParaRPr lang="cs-CZ"/>
        </a:p>
      </dgm:t>
    </dgm:pt>
    <dgm:pt modelId="{A30A359A-D3B8-4CBC-90BF-11634C1B674D}" type="pres">
      <dgm:prSet presAssocID="{E941355C-3306-463F-9BBD-C090125A8E6E}" presName="cycle" presStyleCnt="0">
        <dgm:presLayoutVars>
          <dgm:chMax val="1"/>
          <dgm:dir/>
          <dgm:animLvl val="ctr"/>
          <dgm:resizeHandles val="exact"/>
        </dgm:presLayoutVars>
      </dgm:prSet>
      <dgm:spPr/>
      <dgm:t>
        <a:bodyPr/>
        <a:lstStyle/>
        <a:p>
          <a:endParaRPr lang="cs-CZ"/>
        </a:p>
      </dgm:t>
    </dgm:pt>
    <dgm:pt modelId="{D17C6F2B-E202-4939-9179-E6EE0CC3C459}" type="pres">
      <dgm:prSet presAssocID="{4F120DEC-85F5-4BE5-B80E-6F7ED9B171BF}" presName="centerShape" presStyleLbl="node0" presStyleIdx="0" presStyleCnt="1"/>
      <dgm:spPr/>
      <dgm:t>
        <a:bodyPr/>
        <a:lstStyle/>
        <a:p>
          <a:endParaRPr lang="cs-CZ"/>
        </a:p>
      </dgm:t>
    </dgm:pt>
    <dgm:pt modelId="{F1F55AA6-FF3A-439A-AAB4-DD9AC641CC6C}" type="pres">
      <dgm:prSet presAssocID="{00BE05E0-DE93-4BEE-B846-3D7332177713}" presName="parTrans" presStyleLbl="bgSibTrans2D1" presStyleIdx="0" presStyleCnt="4" custLinFactNeighborX="7988" custLinFactNeighborY="56227"/>
      <dgm:spPr/>
      <dgm:t>
        <a:bodyPr/>
        <a:lstStyle/>
        <a:p>
          <a:endParaRPr lang="cs-CZ"/>
        </a:p>
      </dgm:t>
    </dgm:pt>
    <dgm:pt modelId="{933A79DA-3BED-4A37-A455-F779019A7F80}" type="pres">
      <dgm:prSet presAssocID="{939FD24E-0EE5-4498-9369-0D2303DF9CCA}" presName="node" presStyleLbl="node1" presStyleIdx="0" presStyleCnt="4" custScaleX="134539" custScaleY="120195" custRadScaleRad="103092" custRadScaleInc="-7428">
        <dgm:presLayoutVars>
          <dgm:bulletEnabled val="1"/>
        </dgm:presLayoutVars>
      </dgm:prSet>
      <dgm:spPr/>
      <dgm:t>
        <a:bodyPr/>
        <a:lstStyle/>
        <a:p>
          <a:endParaRPr lang="cs-CZ"/>
        </a:p>
      </dgm:t>
    </dgm:pt>
    <dgm:pt modelId="{9A972827-4F54-4AA7-B0FF-9E6EF3EB0B4E}" type="pres">
      <dgm:prSet presAssocID="{C0D036BD-D47A-45D0-BF4F-31D8194D4F94}" presName="parTrans" presStyleLbl="bgSibTrans2D1" presStyleIdx="1" presStyleCnt="4"/>
      <dgm:spPr/>
      <dgm:t>
        <a:bodyPr/>
        <a:lstStyle/>
        <a:p>
          <a:endParaRPr lang="cs-CZ"/>
        </a:p>
      </dgm:t>
    </dgm:pt>
    <dgm:pt modelId="{8D91D753-D6C4-47BA-9953-9EEFD5ECCF1E}" type="pres">
      <dgm:prSet presAssocID="{A5BE951C-E82E-447F-99E5-56EFEF207EC6}" presName="node" presStyleLbl="node1" presStyleIdx="1" presStyleCnt="4" custScaleX="142641" custScaleY="110480" custRadScaleRad="100080" custRadScaleInc="-1466">
        <dgm:presLayoutVars>
          <dgm:bulletEnabled val="1"/>
        </dgm:presLayoutVars>
      </dgm:prSet>
      <dgm:spPr/>
      <dgm:t>
        <a:bodyPr/>
        <a:lstStyle/>
        <a:p>
          <a:endParaRPr lang="cs-CZ"/>
        </a:p>
      </dgm:t>
    </dgm:pt>
    <dgm:pt modelId="{6E9D3EB9-A6C0-4C89-A911-0589980F9AF5}" type="pres">
      <dgm:prSet presAssocID="{12437A98-EF14-4E02-8E2B-A4D28C58C1F8}" presName="parTrans" presStyleLbl="bgSibTrans2D1" presStyleIdx="2" presStyleCnt="4" custLinFactNeighborX="328" custLinFactNeighborY="41394"/>
      <dgm:spPr/>
      <dgm:t>
        <a:bodyPr/>
        <a:lstStyle/>
        <a:p>
          <a:endParaRPr lang="cs-CZ"/>
        </a:p>
      </dgm:t>
    </dgm:pt>
    <dgm:pt modelId="{2BDE7B00-BE55-4E1C-B6FF-E4C502FB2564}" type="pres">
      <dgm:prSet presAssocID="{9BA03F8F-3168-4950-9992-36913E3313FC}" presName="node" presStyleLbl="node1" presStyleIdx="2" presStyleCnt="4" custScaleX="126590" custScaleY="129797" custRadScaleRad="112515" custRadScaleInc="20798">
        <dgm:presLayoutVars>
          <dgm:bulletEnabled val="1"/>
        </dgm:presLayoutVars>
      </dgm:prSet>
      <dgm:spPr/>
      <dgm:t>
        <a:bodyPr/>
        <a:lstStyle/>
        <a:p>
          <a:endParaRPr lang="cs-CZ"/>
        </a:p>
      </dgm:t>
    </dgm:pt>
    <dgm:pt modelId="{67B564FB-79A5-47B4-81FE-CCE377F08667}" type="pres">
      <dgm:prSet presAssocID="{73D4BF32-D69C-4121-90E7-881A8093EEAA}" presName="parTrans" presStyleLbl="bgSibTrans2D1" presStyleIdx="3" presStyleCnt="4"/>
      <dgm:spPr/>
      <dgm:t>
        <a:bodyPr/>
        <a:lstStyle/>
        <a:p>
          <a:endParaRPr lang="cs-CZ"/>
        </a:p>
      </dgm:t>
    </dgm:pt>
    <dgm:pt modelId="{8FE4CCEA-7416-4055-951D-5DA861366227}" type="pres">
      <dgm:prSet presAssocID="{C8FEB1A4-D11B-4D9F-BA91-1AF31807E081}" presName="node" presStyleLbl="node1" presStyleIdx="3" presStyleCnt="4" custScaleX="109512" custScaleY="111607" custRadScaleRad="99004" custRadScaleInc="9924">
        <dgm:presLayoutVars>
          <dgm:bulletEnabled val="1"/>
        </dgm:presLayoutVars>
      </dgm:prSet>
      <dgm:spPr/>
      <dgm:t>
        <a:bodyPr/>
        <a:lstStyle/>
        <a:p>
          <a:endParaRPr lang="cs-CZ"/>
        </a:p>
      </dgm:t>
    </dgm:pt>
  </dgm:ptLst>
  <dgm:cxnLst>
    <dgm:cxn modelId="{2A011E86-9A19-41DF-A670-98FCC76BD4DB}" srcId="{4F120DEC-85F5-4BE5-B80E-6F7ED9B171BF}" destId="{A5BE951C-E82E-447F-99E5-56EFEF207EC6}" srcOrd="1" destOrd="0" parTransId="{C0D036BD-D47A-45D0-BF4F-31D8194D4F94}" sibTransId="{1855D284-3206-42B7-B8E7-151C2B0D0E6F}"/>
    <dgm:cxn modelId="{C9960EB1-D80A-4E46-9CC2-B0798A7E533C}" type="presOf" srcId="{12437A98-EF14-4E02-8E2B-A4D28C58C1F8}" destId="{6E9D3EB9-A6C0-4C89-A911-0589980F9AF5}" srcOrd="0" destOrd="0" presId="urn:microsoft.com/office/officeart/2005/8/layout/radial4"/>
    <dgm:cxn modelId="{B51120F2-4CB1-4190-BA38-6A3A31CAE466}" type="presOf" srcId="{9BA03F8F-3168-4950-9992-36913E3313FC}" destId="{2BDE7B00-BE55-4E1C-B6FF-E4C502FB2564}" srcOrd="0" destOrd="0" presId="urn:microsoft.com/office/officeart/2005/8/layout/radial4"/>
    <dgm:cxn modelId="{3E805B2A-A6E2-44F3-8A26-627E40058A7B}" srcId="{4F120DEC-85F5-4BE5-B80E-6F7ED9B171BF}" destId="{939FD24E-0EE5-4498-9369-0D2303DF9CCA}" srcOrd="0" destOrd="0" parTransId="{00BE05E0-DE93-4BEE-B846-3D7332177713}" sibTransId="{5B2F6D4F-D47B-4004-97F0-BCAFED8F21F2}"/>
    <dgm:cxn modelId="{78F31D37-1A25-4CE3-BD5E-FBA913AAEF05}" type="presOf" srcId="{C0D036BD-D47A-45D0-BF4F-31D8194D4F94}" destId="{9A972827-4F54-4AA7-B0FF-9E6EF3EB0B4E}" srcOrd="0" destOrd="0" presId="urn:microsoft.com/office/officeart/2005/8/layout/radial4"/>
    <dgm:cxn modelId="{1D54EFD3-D137-4CA2-82CF-3CDF16745078}" type="presOf" srcId="{939FD24E-0EE5-4498-9369-0D2303DF9CCA}" destId="{933A79DA-3BED-4A37-A455-F779019A7F80}" srcOrd="0" destOrd="0" presId="urn:microsoft.com/office/officeart/2005/8/layout/radial4"/>
    <dgm:cxn modelId="{E68AA57C-5554-446E-8B78-D574A0BDF27B}" type="presOf" srcId="{73D4BF32-D69C-4121-90E7-881A8093EEAA}" destId="{67B564FB-79A5-47B4-81FE-CCE377F08667}" srcOrd="0" destOrd="0" presId="urn:microsoft.com/office/officeart/2005/8/layout/radial4"/>
    <dgm:cxn modelId="{F188F4CF-9401-4BCE-ABED-7E083C48D2F7}" type="presOf" srcId="{A5BE951C-E82E-447F-99E5-56EFEF207EC6}" destId="{8D91D753-D6C4-47BA-9953-9EEFD5ECCF1E}" srcOrd="0" destOrd="0" presId="urn:microsoft.com/office/officeart/2005/8/layout/radial4"/>
    <dgm:cxn modelId="{2A7BF6B9-A226-4F77-BB73-34C44DBC85E7}" type="presOf" srcId="{4F120DEC-85F5-4BE5-B80E-6F7ED9B171BF}" destId="{D17C6F2B-E202-4939-9179-E6EE0CC3C459}" srcOrd="0" destOrd="0" presId="urn:microsoft.com/office/officeart/2005/8/layout/radial4"/>
    <dgm:cxn modelId="{A33F30B6-CF2A-45DB-8B36-82BCBBD43570}" type="presOf" srcId="{00BE05E0-DE93-4BEE-B846-3D7332177713}" destId="{F1F55AA6-FF3A-439A-AAB4-DD9AC641CC6C}" srcOrd="0" destOrd="0" presId="urn:microsoft.com/office/officeart/2005/8/layout/radial4"/>
    <dgm:cxn modelId="{AB8DC135-5673-4D08-ABC6-88A6A9E4A32C}" type="presOf" srcId="{C8FEB1A4-D11B-4D9F-BA91-1AF31807E081}" destId="{8FE4CCEA-7416-4055-951D-5DA861366227}" srcOrd="0" destOrd="0" presId="urn:microsoft.com/office/officeart/2005/8/layout/radial4"/>
    <dgm:cxn modelId="{0D330514-DF23-4C72-8795-F944B93A1816}" srcId="{E941355C-3306-463F-9BBD-C090125A8E6E}" destId="{4F120DEC-85F5-4BE5-B80E-6F7ED9B171BF}" srcOrd="0" destOrd="0" parTransId="{1660D036-79DF-4919-9004-E797E0687ACD}" sibTransId="{F33B8827-B32A-449D-B1E4-5620F0E98078}"/>
    <dgm:cxn modelId="{F459D16B-385C-495D-8270-3D9702072C13}" type="presOf" srcId="{E941355C-3306-463F-9BBD-C090125A8E6E}" destId="{A30A359A-D3B8-4CBC-90BF-11634C1B674D}" srcOrd="0" destOrd="0" presId="urn:microsoft.com/office/officeart/2005/8/layout/radial4"/>
    <dgm:cxn modelId="{3AE557E5-95A0-4D3B-A2BE-D928E403A4D8}" srcId="{4F120DEC-85F5-4BE5-B80E-6F7ED9B171BF}" destId="{C8FEB1A4-D11B-4D9F-BA91-1AF31807E081}" srcOrd="3" destOrd="0" parTransId="{73D4BF32-D69C-4121-90E7-881A8093EEAA}" sibTransId="{310CAA01-9688-4001-A11D-C1A7D121E549}"/>
    <dgm:cxn modelId="{266D0964-57EA-47EB-9033-393B5D5B51FD}" srcId="{4F120DEC-85F5-4BE5-B80E-6F7ED9B171BF}" destId="{9BA03F8F-3168-4950-9992-36913E3313FC}" srcOrd="2" destOrd="0" parTransId="{12437A98-EF14-4E02-8E2B-A4D28C58C1F8}" sibTransId="{0A3A4886-4DDB-4F7A-B913-9F1B247A85A6}"/>
    <dgm:cxn modelId="{9F84D291-A66B-42D1-8100-46A25AD8EE7A}" type="presParOf" srcId="{A30A359A-D3B8-4CBC-90BF-11634C1B674D}" destId="{D17C6F2B-E202-4939-9179-E6EE0CC3C459}" srcOrd="0" destOrd="0" presId="urn:microsoft.com/office/officeart/2005/8/layout/radial4"/>
    <dgm:cxn modelId="{66AE958F-1A74-4826-B16C-4444CE354D46}" type="presParOf" srcId="{A30A359A-D3B8-4CBC-90BF-11634C1B674D}" destId="{F1F55AA6-FF3A-439A-AAB4-DD9AC641CC6C}" srcOrd="1" destOrd="0" presId="urn:microsoft.com/office/officeart/2005/8/layout/radial4"/>
    <dgm:cxn modelId="{FD3D36CF-23F9-45EC-942A-2F688325F361}" type="presParOf" srcId="{A30A359A-D3B8-4CBC-90BF-11634C1B674D}" destId="{933A79DA-3BED-4A37-A455-F779019A7F80}" srcOrd="2" destOrd="0" presId="urn:microsoft.com/office/officeart/2005/8/layout/radial4"/>
    <dgm:cxn modelId="{3C884B97-9FA1-4FC6-BECA-FFC96F3CDD13}" type="presParOf" srcId="{A30A359A-D3B8-4CBC-90BF-11634C1B674D}" destId="{9A972827-4F54-4AA7-B0FF-9E6EF3EB0B4E}" srcOrd="3" destOrd="0" presId="urn:microsoft.com/office/officeart/2005/8/layout/radial4"/>
    <dgm:cxn modelId="{66D58FB9-D5CA-476D-834F-CE4366A49592}" type="presParOf" srcId="{A30A359A-D3B8-4CBC-90BF-11634C1B674D}" destId="{8D91D753-D6C4-47BA-9953-9EEFD5ECCF1E}" srcOrd="4" destOrd="0" presId="urn:microsoft.com/office/officeart/2005/8/layout/radial4"/>
    <dgm:cxn modelId="{17F9AC6E-1816-4154-98F2-34DC2FE580E2}" type="presParOf" srcId="{A30A359A-D3B8-4CBC-90BF-11634C1B674D}" destId="{6E9D3EB9-A6C0-4C89-A911-0589980F9AF5}" srcOrd="5" destOrd="0" presId="urn:microsoft.com/office/officeart/2005/8/layout/radial4"/>
    <dgm:cxn modelId="{442365B1-3205-4685-B4A7-10067BD6468D}" type="presParOf" srcId="{A30A359A-D3B8-4CBC-90BF-11634C1B674D}" destId="{2BDE7B00-BE55-4E1C-B6FF-E4C502FB2564}" srcOrd="6" destOrd="0" presId="urn:microsoft.com/office/officeart/2005/8/layout/radial4"/>
    <dgm:cxn modelId="{46F89496-C095-4C5C-8DBC-D0B8A5DE099F}" type="presParOf" srcId="{A30A359A-D3B8-4CBC-90BF-11634C1B674D}" destId="{67B564FB-79A5-47B4-81FE-CCE377F08667}" srcOrd="7" destOrd="0" presId="urn:microsoft.com/office/officeart/2005/8/layout/radial4"/>
    <dgm:cxn modelId="{7B99E6E3-A272-4106-BB91-C0CD9FCCB668}" type="presParOf" srcId="{A30A359A-D3B8-4CBC-90BF-11634C1B674D}" destId="{8FE4CCEA-7416-4055-951D-5DA86136622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41355C-3306-463F-9BBD-C090125A8E6E}"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cs-CZ"/>
        </a:p>
      </dgm:t>
    </dgm:pt>
    <dgm:pt modelId="{4F120DEC-85F5-4BE5-B80E-6F7ED9B171BF}">
      <dgm:prSet phldrT="[Text]"/>
      <dgm:spPr/>
      <dgm:t>
        <a:bodyPr/>
        <a:lstStyle/>
        <a:p>
          <a:r>
            <a:rPr lang="cs-CZ" dirty="0" smtClean="0"/>
            <a:t>Rodinný dům</a:t>
          </a:r>
          <a:endParaRPr lang="cs-CZ" dirty="0"/>
        </a:p>
      </dgm:t>
    </dgm:pt>
    <dgm:pt modelId="{1660D036-79DF-4919-9004-E797E0687ACD}" type="parTrans" cxnId="{0D330514-DF23-4C72-8795-F944B93A1816}">
      <dgm:prSet/>
      <dgm:spPr/>
      <dgm:t>
        <a:bodyPr/>
        <a:lstStyle/>
        <a:p>
          <a:endParaRPr lang="cs-CZ"/>
        </a:p>
      </dgm:t>
    </dgm:pt>
    <dgm:pt modelId="{F33B8827-B32A-449D-B1E4-5620F0E98078}" type="sibTrans" cxnId="{0D330514-DF23-4C72-8795-F944B93A1816}">
      <dgm:prSet/>
      <dgm:spPr/>
      <dgm:t>
        <a:bodyPr/>
        <a:lstStyle/>
        <a:p>
          <a:endParaRPr lang="cs-CZ"/>
        </a:p>
      </dgm:t>
    </dgm:pt>
    <dgm:pt modelId="{939FD24E-0EE5-4498-9369-0D2303DF9CCA}">
      <dgm:prSet phldrT="[Text]" custT="1"/>
      <dgm:spPr/>
      <dgm:t>
        <a:bodyPr/>
        <a:lstStyle/>
        <a:p>
          <a:r>
            <a:rPr lang="cs-CZ" sz="1800" dirty="0" smtClean="0"/>
            <a:t>Splňuje energetickou náročnost budovy třídy „C“ a vyšší NEBO….</a:t>
          </a:r>
          <a:endParaRPr lang="cs-CZ" sz="1800" dirty="0"/>
        </a:p>
      </dgm:t>
    </dgm:pt>
    <dgm:pt modelId="{00BE05E0-DE93-4BEE-B846-3D7332177713}" type="parTrans" cxnId="{3E805B2A-A6E2-44F3-8A26-627E40058A7B}">
      <dgm:prSet/>
      <dgm:spPr/>
      <dgm:t>
        <a:bodyPr/>
        <a:lstStyle/>
        <a:p>
          <a:endParaRPr lang="cs-CZ"/>
        </a:p>
      </dgm:t>
    </dgm:pt>
    <dgm:pt modelId="{5B2F6D4F-D47B-4004-97F0-BCAFED8F21F2}" type="sibTrans" cxnId="{3E805B2A-A6E2-44F3-8A26-627E40058A7B}">
      <dgm:prSet/>
      <dgm:spPr/>
      <dgm:t>
        <a:bodyPr/>
        <a:lstStyle/>
        <a:p>
          <a:endParaRPr lang="cs-CZ"/>
        </a:p>
      </dgm:t>
    </dgm:pt>
    <dgm:pt modelId="{A5BE951C-E82E-447F-99E5-56EFEF207EC6}">
      <dgm:prSet phldrT="[Text]" custT="1"/>
      <dgm:spPr/>
      <dgm:t>
        <a:bodyPr/>
        <a:lstStyle/>
        <a:p>
          <a:r>
            <a:rPr lang="cs-CZ" sz="1800" dirty="0" smtClean="0"/>
            <a:t>…budou v něm realizována tzv. </a:t>
          </a:r>
          <a:r>
            <a:rPr lang="cs-CZ" sz="1800" dirty="0" err="1" smtClean="0"/>
            <a:t>mikroenergetická</a:t>
          </a:r>
          <a:r>
            <a:rPr lang="cs-CZ" sz="1800" dirty="0" smtClean="0"/>
            <a:t> opatření NEBO…</a:t>
          </a:r>
          <a:endParaRPr lang="cs-CZ" sz="1800" dirty="0"/>
        </a:p>
      </dgm:t>
    </dgm:pt>
    <dgm:pt modelId="{C0D036BD-D47A-45D0-BF4F-31D8194D4F94}" type="parTrans" cxnId="{2A011E86-9A19-41DF-A670-98FCC76BD4DB}">
      <dgm:prSet/>
      <dgm:spPr/>
      <dgm:t>
        <a:bodyPr/>
        <a:lstStyle/>
        <a:p>
          <a:endParaRPr lang="cs-CZ"/>
        </a:p>
      </dgm:t>
    </dgm:pt>
    <dgm:pt modelId="{1855D284-3206-42B7-B8E7-151C2B0D0E6F}" type="sibTrans" cxnId="{2A011E86-9A19-41DF-A670-98FCC76BD4DB}">
      <dgm:prSet/>
      <dgm:spPr/>
      <dgm:t>
        <a:bodyPr/>
        <a:lstStyle/>
        <a:p>
          <a:endParaRPr lang="cs-CZ"/>
        </a:p>
      </dgm:t>
    </dgm:pt>
    <dgm:pt modelId="{9BA03F8F-3168-4950-9992-36913E3313FC}">
      <dgm:prSet phldrT="[Text]" custT="1"/>
      <dgm:spPr/>
      <dgm:t>
        <a:bodyPr/>
        <a:lstStyle/>
        <a:p>
          <a:r>
            <a:rPr lang="cs-CZ" sz="1800" dirty="0" smtClean="0"/>
            <a:t>…je na snížení energetické náročnosti budovy požádáno v NZÚ…</a:t>
          </a:r>
          <a:endParaRPr lang="cs-CZ" sz="1800" dirty="0"/>
        </a:p>
      </dgm:t>
    </dgm:pt>
    <dgm:pt modelId="{12437A98-EF14-4E02-8E2B-A4D28C58C1F8}" type="parTrans" cxnId="{266D0964-57EA-47EB-9033-393B5D5B51FD}">
      <dgm:prSet/>
      <dgm:spPr/>
      <dgm:t>
        <a:bodyPr/>
        <a:lstStyle/>
        <a:p>
          <a:endParaRPr lang="cs-CZ"/>
        </a:p>
      </dgm:t>
    </dgm:pt>
    <dgm:pt modelId="{0A3A4886-4DDB-4F7A-B913-9F1B247A85A6}" type="sibTrans" cxnId="{266D0964-57EA-47EB-9033-393B5D5B51FD}">
      <dgm:prSet/>
      <dgm:spPr/>
      <dgm:t>
        <a:bodyPr/>
        <a:lstStyle/>
        <a:p>
          <a:endParaRPr lang="cs-CZ"/>
        </a:p>
      </dgm:t>
    </dgm:pt>
    <dgm:pt modelId="{A30A359A-D3B8-4CBC-90BF-11634C1B674D}" type="pres">
      <dgm:prSet presAssocID="{E941355C-3306-463F-9BBD-C090125A8E6E}" presName="cycle" presStyleCnt="0">
        <dgm:presLayoutVars>
          <dgm:chMax val="1"/>
          <dgm:dir/>
          <dgm:animLvl val="ctr"/>
          <dgm:resizeHandles val="exact"/>
        </dgm:presLayoutVars>
      </dgm:prSet>
      <dgm:spPr/>
      <dgm:t>
        <a:bodyPr/>
        <a:lstStyle/>
        <a:p>
          <a:endParaRPr lang="cs-CZ"/>
        </a:p>
      </dgm:t>
    </dgm:pt>
    <dgm:pt modelId="{D17C6F2B-E202-4939-9179-E6EE0CC3C459}" type="pres">
      <dgm:prSet presAssocID="{4F120DEC-85F5-4BE5-B80E-6F7ED9B171BF}" presName="centerShape" presStyleLbl="node0" presStyleIdx="0" presStyleCnt="1"/>
      <dgm:spPr/>
      <dgm:t>
        <a:bodyPr/>
        <a:lstStyle/>
        <a:p>
          <a:endParaRPr lang="cs-CZ"/>
        </a:p>
      </dgm:t>
    </dgm:pt>
    <dgm:pt modelId="{F1F55AA6-FF3A-439A-AAB4-DD9AC641CC6C}" type="pres">
      <dgm:prSet presAssocID="{00BE05E0-DE93-4BEE-B846-3D7332177713}" presName="parTrans" presStyleLbl="bgSibTrans2D1" presStyleIdx="0" presStyleCnt="3" custAng="11470685" custScaleX="24637" custScaleY="87389" custLinFactY="26595" custLinFactNeighborX="25251" custLinFactNeighborY="100000"/>
      <dgm:spPr/>
      <dgm:t>
        <a:bodyPr/>
        <a:lstStyle/>
        <a:p>
          <a:endParaRPr lang="cs-CZ"/>
        </a:p>
      </dgm:t>
    </dgm:pt>
    <dgm:pt modelId="{933A79DA-3BED-4A37-A455-F779019A7F80}" type="pres">
      <dgm:prSet presAssocID="{939FD24E-0EE5-4498-9369-0D2303DF9CCA}" presName="node" presStyleLbl="node1" presStyleIdx="0" presStyleCnt="3" custScaleX="134539" custScaleY="120195" custRadScaleRad="116766" custRadScaleInc="-12256">
        <dgm:presLayoutVars>
          <dgm:bulletEnabled val="1"/>
        </dgm:presLayoutVars>
      </dgm:prSet>
      <dgm:spPr/>
      <dgm:t>
        <a:bodyPr/>
        <a:lstStyle/>
        <a:p>
          <a:endParaRPr lang="cs-CZ"/>
        </a:p>
      </dgm:t>
    </dgm:pt>
    <dgm:pt modelId="{9A972827-4F54-4AA7-B0FF-9E6EF3EB0B4E}" type="pres">
      <dgm:prSet presAssocID="{C0D036BD-D47A-45D0-BF4F-31D8194D4F94}" presName="parTrans" presStyleLbl="bgSibTrans2D1" presStyleIdx="1" presStyleCnt="3" custAng="11021011" custScaleX="25152" custScaleY="91244" custLinFactNeighborX="-3665" custLinFactNeighborY="68021"/>
      <dgm:spPr/>
      <dgm:t>
        <a:bodyPr/>
        <a:lstStyle/>
        <a:p>
          <a:endParaRPr lang="cs-CZ"/>
        </a:p>
      </dgm:t>
    </dgm:pt>
    <dgm:pt modelId="{8D91D753-D6C4-47BA-9953-9EEFD5ECCF1E}" type="pres">
      <dgm:prSet presAssocID="{A5BE951C-E82E-447F-99E5-56EFEF207EC6}" presName="node" presStyleLbl="node1" presStyleIdx="1" presStyleCnt="3" custScaleX="142641" custScaleY="110480" custRadScaleRad="95747" custRadScaleInc="1857">
        <dgm:presLayoutVars>
          <dgm:bulletEnabled val="1"/>
        </dgm:presLayoutVars>
      </dgm:prSet>
      <dgm:spPr/>
      <dgm:t>
        <a:bodyPr/>
        <a:lstStyle/>
        <a:p>
          <a:endParaRPr lang="cs-CZ"/>
        </a:p>
      </dgm:t>
    </dgm:pt>
    <dgm:pt modelId="{6E9D3EB9-A6C0-4C89-A911-0589980F9AF5}" type="pres">
      <dgm:prSet presAssocID="{12437A98-EF14-4E02-8E2B-A4D28C58C1F8}" presName="parTrans" presStyleLbl="bgSibTrans2D1" presStyleIdx="2" presStyleCnt="3" custAng="9811961" custScaleX="26548" custScaleY="78485" custLinFactY="4980" custLinFactNeighborX="-32910" custLinFactNeighborY="100000"/>
      <dgm:spPr/>
      <dgm:t>
        <a:bodyPr/>
        <a:lstStyle/>
        <a:p>
          <a:endParaRPr lang="cs-CZ"/>
        </a:p>
      </dgm:t>
    </dgm:pt>
    <dgm:pt modelId="{2BDE7B00-BE55-4E1C-B6FF-E4C502FB2564}" type="pres">
      <dgm:prSet presAssocID="{9BA03F8F-3168-4950-9992-36913E3313FC}" presName="node" presStyleLbl="node1" presStyleIdx="2" presStyleCnt="3" custScaleX="126590" custScaleY="129797" custRadScaleRad="112515" custRadScaleInc="20798">
        <dgm:presLayoutVars>
          <dgm:bulletEnabled val="1"/>
        </dgm:presLayoutVars>
      </dgm:prSet>
      <dgm:spPr/>
      <dgm:t>
        <a:bodyPr/>
        <a:lstStyle/>
        <a:p>
          <a:endParaRPr lang="cs-CZ"/>
        </a:p>
      </dgm:t>
    </dgm:pt>
  </dgm:ptLst>
  <dgm:cxnLst>
    <dgm:cxn modelId="{77543E07-80A8-4E66-9D0E-2CFE0E092064}" type="presOf" srcId="{A5BE951C-E82E-447F-99E5-56EFEF207EC6}" destId="{8D91D753-D6C4-47BA-9953-9EEFD5ECCF1E}" srcOrd="0" destOrd="0" presId="urn:microsoft.com/office/officeart/2005/8/layout/radial4"/>
    <dgm:cxn modelId="{266D0964-57EA-47EB-9033-393B5D5B51FD}" srcId="{4F120DEC-85F5-4BE5-B80E-6F7ED9B171BF}" destId="{9BA03F8F-3168-4950-9992-36913E3313FC}" srcOrd="2" destOrd="0" parTransId="{12437A98-EF14-4E02-8E2B-A4D28C58C1F8}" sibTransId="{0A3A4886-4DDB-4F7A-B913-9F1B247A85A6}"/>
    <dgm:cxn modelId="{A2D17A7E-EB96-4B30-A33F-7DD344F2F3EB}" type="presOf" srcId="{12437A98-EF14-4E02-8E2B-A4D28C58C1F8}" destId="{6E9D3EB9-A6C0-4C89-A911-0589980F9AF5}" srcOrd="0" destOrd="0" presId="urn:microsoft.com/office/officeart/2005/8/layout/radial4"/>
    <dgm:cxn modelId="{2A011E86-9A19-41DF-A670-98FCC76BD4DB}" srcId="{4F120DEC-85F5-4BE5-B80E-6F7ED9B171BF}" destId="{A5BE951C-E82E-447F-99E5-56EFEF207EC6}" srcOrd="1" destOrd="0" parTransId="{C0D036BD-D47A-45D0-BF4F-31D8194D4F94}" sibTransId="{1855D284-3206-42B7-B8E7-151C2B0D0E6F}"/>
    <dgm:cxn modelId="{A23B619F-FE41-4CD4-8116-B0AD5D56B64C}" type="presOf" srcId="{939FD24E-0EE5-4498-9369-0D2303DF9CCA}" destId="{933A79DA-3BED-4A37-A455-F779019A7F80}" srcOrd="0" destOrd="0" presId="urn:microsoft.com/office/officeart/2005/8/layout/radial4"/>
    <dgm:cxn modelId="{CBED60FC-E5A2-40F6-A3E7-9E94F3480E74}" type="presOf" srcId="{C0D036BD-D47A-45D0-BF4F-31D8194D4F94}" destId="{9A972827-4F54-4AA7-B0FF-9E6EF3EB0B4E}" srcOrd="0" destOrd="0" presId="urn:microsoft.com/office/officeart/2005/8/layout/radial4"/>
    <dgm:cxn modelId="{F19DAD17-6DE7-49F0-A967-FF6FBCDBB6D8}" type="presOf" srcId="{00BE05E0-DE93-4BEE-B846-3D7332177713}" destId="{F1F55AA6-FF3A-439A-AAB4-DD9AC641CC6C}" srcOrd="0" destOrd="0" presId="urn:microsoft.com/office/officeart/2005/8/layout/radial4"/>
    <dgm:cxn modelId="{06155247-6CCD-4AFD-8D02-B12B7E8C68F5}" type="presOf" srcId="{4F120DEC-85F5-4BE5-B80E-6F7ED9B171BF}" destId="{D17C6F2B-E202-4939-9179-E6EE0CC3C459}" srcOrd="0" destOrd="0" presId="urn:microsoft.com/office/officeart/2005/8/layout/radial4"/>
    <dgm:cxn modelId="{002BF8F2-D222-46DA-83FF-058FB18FCDC0}" type="presOf" srcId="{E941355C-3306-463F-9BBD-C090125A8E6E}" destId="{A30A359A-D3B8-4CBC-90BF-11634C1B674D}" srcOrd="0" destOrd="0" presId="urn:microsoft.com/office/officeart/2005/8/layout/radial4"/>
    <dgm:cxn modelId="{0D330514-DF23-4C72-8795-F944B93A1816}" srcId="{E941355C-3306-463F-9BBD-C090125A8E6E}" destId="{4F120DEC-85F5-4BE5-B80E-6F7ED9B171BF}" srcOrd="0" destOrd="0" parTransId="{1660D036-79DF-4919-9004-E797E0687ACD}" sibTransId="{F33B8827-B32A-449D-B1E4-5620F0E98078}"/>
    <dgm:cxn modelId="{3E805B2A-A6E2-44F3-8A26-627E40058A7B}" srcId="{4F120DEC-85F5-4BE5-B80E-6F7ED9B171BF}" destId="{939FD24E-0EE5-4498-9369-0D2303DF9CCA}" srcOrd="0" destOrd="0" parTransId="{00BE05E0-DE93-4BEE-B846-3D7332177713}" sibTransId="{5B2F6D4F-D47B-4004-97F0-BCAFED8F21F2}"/>
    <dgm:cxn modelId="{9FD8937F-563F-43AF-83BF-0670E0672AD3}" type="presOf" srcId="{9BA03F8F-3168-4950-9992-36913E3313FC}" destId="{2BDE7B00-BE55-4E1C-B6FF-E4C502FB2564}" srcOrd="0" destOrd="0" presId="urn:microsoft.com/office/officeart/2005/8/layout/radial4"/>
    <dgm:cxn modelId="{608610E4-017B-47E2-BD73-8BA218B580C0}" type="presParOf" srcId="{A30A359A-D3B8-4CBC-90BF-11634C1B674D}" destId="{D17C6F2B-E202-4939-9179-E6EE0CC3C459}" srcOrd="0" destOrd="0" presId="urn:microsoft.com/office/officeart/2005/8/layout/radial4"/>
    <dgm:cxn modelId="{B34F2C97-B71D-44DE-8E59-37C1CC177901}" type="presParOf" srcId="{A30A359A-D3B8-4CBC-90BF-11634C1B674D}" destId="{F1F55AA6-FF3A-439A-AAB4-DD9AC641CC6C}" srcOrd="1" destOrd="0" presId="urn:microsoft.com/office/officeart/2005/8/layout/radial4"/>
    <dgm:cxn modelId="{FE653D9A-AD2A-427A-9B06-1509E9E32DA9}" type="presParOf" srcId="{A30A359A-D3B8-4CBC-90BF-11634C1B674D}" destId="{933A79DA-3BED-4A37-A455-F779019A7F80}" srcOrd="2" destOrd="0" presId="urn:microsoft.com/office/officeart/2005/8/layout/radial4"/>
    <dgm:cxn modelId="{A80F8FA1-EAA8-4BCF-8DAA-16FD9F159B30}" type="presParOf" srcId="{A30A359A-D3B8-4CBC-90BF-11634C1B674D}" destId="{9A972827-4F54-4AA7-B0FF-9E6EF3EB0B4E}" srcOrd="3" destOrd="0" presId="urn:microsoft.com/office/officeart/2005/8/layout/radial4"/>
    <dgm:cxn modelId="{72D6A284-65BA-47FA-8509-C7E5E590DEDD}" type="presParOf" srcId="{A30A359A-D3B8-4CBC-90BF-11634C1B674D}" destId="{8D91D753-D6C4-47BA-9953-9EEFD5ECCF1E}" srcOrd="4" destOrd="0" presId="urn:microsoft.com/office/officeart/2005/8/layout/radial4"/>
    <dgm:cxn modelId="{886E8BEC-CB75-4949-8493-CA9D440C0144}" type="presParOf" srcId="{A30A359A-D3B8-4CBC-90BF-11634C1B674D}" destId="{6E9D3EB9-A6C0-4C89-A911-0589980F9AF5}" srcOrd="5" destOrd="0" presId="urn:microsoft.com/office/officeart/2005/8/layout/radial4"/>
    <dgm:cxn modelId="{AAD3B0B6-19EF-4684-87BA-5F071DE36C4A}" type="presParOf" srcId="{A30A359A-D3B8-4CBC-90BF-11634C1B674D}" destId="{2BDE7B00-BE55-4E1C-B6FF-E4C502FB2564}"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7D412-9E9F-421C-AE59-FD26A5661A6E}"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cs-CZ"/>
        </a:p>
      </dgm:t>
    </dgm:pt>
    <dgm:pt modelId="{E03C4198-E8CC-48D8-858F-7C0600A96E5E}">
      <dgm:prSet phldrT="[Text]"/>
      <dgm:spPr/>
      <dgm:t>
        <a:bodyPr/>
        <a:lstStyle/>
        <a:p>
          <a:r>
            <a:rPr lang="cs-CZ" dirty="0" smtClean="0"/>
            <a:t>Zateplení střechy, půdních prostor</a:t>
          </a:r>
          <a:endParaRPr lang="cs-CZ" dirty="0"/>
        </a:p>
      </dgm:t>
    </dgm:pt>
    <dgm:pt modelId="{393060BB-7CBD-4AC3-9284-131B848D35E4}" type="parTrans" cxnId="{5DDE92AE-DAD9-45E3-9277-6299B6D151BA}">
      <dgm:prSet/>
      <dgm:spPr/>
      <dgm:t>
        <a:bodyPr/>
        <a:lstStyle/>
        <a:p>
          <a:endParaRPr lang="cs-CZ"/>
        </a:p>
      </dgm:t>
    </dgm:pt>
    <dgm:pt modelId="{71846376-C099-4D4C-A21D-EC267E79CD54}" type="sibTrans" cxnId="{5DDE92AE-DAD9-45E3-9277-6299B6D151BA}">
      <dgm:prSet/>
      <dgm:spPr/>
      <dgm:t>
        <a:bodyPr/>
        <a:lstStyle/>
        <a:p>
          <a:endParaRPr lang="cs-CZ"/>
        </a:p>
      </dgm:t>
    </dgm:pt>
    <dgm:pt modelId="{AA507328-DDAB-403B-A013-9AFE4EF5E0BD}">
      <dgm:prSet phldrT="[Text]"/>
      <dgm:spPr/>
      <dgm:t>
        <a:bodyPr/>
        <a:lstStyle/>
        <a:p>
          <a:r>
            <a:rPr lang="cs-CZ" dirty="0" smtClean="0"/>
            <a:t>Oprava fasády</a:t>
          </a:r>
          <a:endParaRPr lang="cs-CZ" dirty="0"/>
        </a:p>
      </dgm:t>
    </dgm:pt>
    <dgm:pt modelId="{DA298C37-5679-4D5E-B5C0-B7AD43ADDE5E}" type="parTrans" cxnId="{B4B44F61-662B-46DA-9ED9-94481717957F}">
      <dgm:prSet/>
      <dgm:spPr/>
      <dgm:t>
        <a:bodyPr/>
        <a:lstStyle/>
        <a:p>
          <a:endParaRPr lang="cs-CZ"/>
        </a:p>
      </dgm:t>
    </dgm:pt>
    <dgm:pt modelId="{8FB5F76B-3AA2-42CA-9E7A-BFD97A48CB88}" type="sibTrans" cxnId="{B4B44F61-662B-46DA-9ED9-94481717957F}">
      <dgm:prSet/>
      <dgm:spPr/>
      <dgm:t>
        <a:bodyPr/>
        <a:lstStyle/>
        <a:p>
          <a:endParaRPr lang="cs-CZ"/>
        </a:p>
      </dgm:t>
    </dgm:pt>
    <dgm:pt modelId="{2A02162E-646E-406B-9ACC-1FDD9FF86D0A}">
      <dgm:prSet phldrT="[Text]"/>
      <dgm:spPr/>
      <dgm:t>
        <a:bodyPr/>
        <a:lstStyle/>
        <a:p>
          <a:r>
            <a:rPr lang="cs-CZ" dirty="0" smtClean="0"/>
            <a:t>Dílčí výměna oken</a:t>
          </a:r>
          <a:endParaRPr lang="cs-CZ" dirty="0"/>
        </a:p>
      </dgm:t>
    </dgm:pt>
    <dgm:pt modelId="{14FF5D40-9390-44D7-A478-D819E566B367}" type="parTrans" cxnId="{E42BEBE7-3CB3-4073-89FD-19CB5C97D7F1}">
      <dgm:prSet/>
      <dgm:spPr/>
      <dgm:t>
        <a:bodyPr/>
        <a:lstStyle/>
        <a:p>
          <a:endParaRPr lang="cs-CZ"/>
        </a:p>
      </dgm:t>
    </dgm:pt>
    <dgm:pt modelId="{FC5AA10D-1AAC-4E1C-9888-6B18362CBF88}" type="sibTrans" cxnId="{E42BEBE7-3CB3-4073-89FD-19CB5C97D7F1}">
      <dgm:prSet/>
      <dgm:spPr/>
      <dgm:t>
        <a:bodyPr/>
        <a:lstStyle/>
        <a:p>
          <a:endParaRPr lang="cs-CZ"/>
        </a:p>
      </dgm:t>
    </dgm:pt>
    <dgm:pt modelId="{E56B9CF7-B6CC-4C5E-BAD6-1CAB85FABD0C}">
      <dgm:prSet phldrT="[Text]"/>
      <dgm:spPr/>
      <dgm:t>
        <a:bodyPr/>
        <a:lstStyle/>
        <a:p>
          <a:r>
            <a:rPr lang="cs-CZ" b="1" dirty="0" err="1" smtClean="0">
              <a:solidFill>
                <a:schemeClr val="tx2">
                  <a:lumMod val="75000"/>
                </a:schemeClr>
              </a:solidFill>
            </a:rPr>
            <a:t>Mikroenergetická</a:t>
          </a:r>
          <a:r>
            <a:rPr lang="cs-CZ" b="1" dirty="0" smtClean="0">
              <a:solidFill>
                <a:schemeClr val="tx2">
                  <a:lumMod val="75000"/>
                </a:schemeClr>
              </a:solidFill>
            </a:rPr>
            <a:t> opatření</a:t>
          </a:r>
          <a:endParaRPr lang="cs-CZ" b="1" dirty="0">
            <a:solidFill>
              <a:schemeClr val="tx2">
                <a:lumMod val="75000"/>
              </a:schemeClr>
            </a:solidFill>
          </a:endParaRPr>
        </a:p>
      </dgm:t>
    </dgm:pt>
    <dgm:pt modelId="{D35EBC06-0D90-4BD1-91B3-C694A40F3A92}" type="parTrans" cxnId="{A90E7010-4DEB-45A7-8779-576AE22F0D32}">
      <dgm:prSet/>
      <dgm:spPr/>
      <dgm:t>
        <a:bodyPr/>
        <a:lstStyle/>
        <a:p>
          <a:endParaRPr lang="cs-CZ"/>
        </a:p>
      </dgm:t>
    </dgm:pt>
    <dgm:pt modelId="{21D60241-E6CD-4CE2-A871-7470ABD47D4D}" type="sibTrans" cxnId="{A90E7010-4DEB-45A7-8779-576AE22F0D32}">
      <dgm:prSet/>
      <dgm:spPr/>
      <dgm:t>
        <a:bodyPr/>
        <a:lstStyle/>
        <a:p>
          <a:endParaRPr lang="cs-CZ"/>
        </a:p>
      </dgm:t>
    </dgm:pt>
    <dgm:pt modelId="{FBB44CDB-10FA-4613-874F-3D14DF6A098E}" type="pres">
      <dgm:prSet presAssocID="{FF77D412-9E9F-421C-AE59-FD26A5661A6E}" presName="Name0" presStyleCnt="0">
        <dgm:presLayoutVars>
          <dgm:chMax val="4"/>
          <dgm:resizeHandles val="exact"/>
        </dgm:presLayoutVars>
      </dgm:prSet>
      <dgm:spPr/>
      <dgm:t>
        <a:bodyPr/>
        <a:lstStyle/>
        <a:p>
          <a:endParaRPr lang="cs-CZ"/>
        </a:p>
      </dgm:t>
    </dgm:pt>
    <dgm:pt modelId="{A7C5BB3A-C4D1-41A6-B82B-16C0B48C3AE2}" type="pres">
      <dgm:prSet presAssocID="{FF77D412-9E9F-421C-AE59-FD26A5661A6E}" presName="ellipse" presStyleLbl="trBgShp" presStyleIdx="0" presStyleCnt="1"/>
      <dgm:spPr/>
    </dgm:pt>
    <dgm:pt modelId="{0CF667FC-B64E-4534-9D2B-1DB76AC1BFD3}" type="pres">
      <dgm:prSet presAssocID="{FF77D412-9E9F-421C-AE59-FD26A5661A6E}" presName="arrow1" presStyleLbl="fgShp" presStyleIdx="0" presStyleCnt="1" custScaleX="118032" custScaleY="134363"/>
      <dgm:spPr/>
    </dgm:pt>
    <dgm:pt modelId="{A1C9A38D-E2C9-4207-A0CE-9B2FEE3255AC}" type="pres">
      <dgm:prSet presAssocID="{FF77D412-9E9F-421C-AE59-FD26A5661A6E}" presName="rectangle" presStyleLbl="revTx" presStyleIdx="0" presStyleCnt="1" custScaleX="112022" custScaleY="130711" custLinFactNeighborX="0" custLinFactNeighborY="18170">
        <dgm:presLayoutVars>
          <dgm:bulletEnabled val="1"/>
        </dgm:presLayoutVars>
      </dgm:prSet>
      <dgm:spPr/>
      <dgm:t>
        <a:bodyPr/>
        <a:lstStyle/>
        <a:p>
          <a:endParaRPr lang="cs-CZ"/>
        </a:p>
      </dgm:t>
    </dgm:pt>
    <dgm:pt modelId="{BB773691-7C97-4CE9-A5A0-4CDADDE41071}" type="pres">
      <dgm:prSet presAssocID="{AA507328-DDAB-403B-A013-9AFE4EF5E0BD}" presName="item1" presStyleLbl="node1" presStyleIdx="0" presStyleCnt="3" custLinFactNeighborX="-17144" custLinFactNeighborY="11990">
        <dgm:presLayoutVars>
          <dgm:bulletEnabled val="1"/>
        </dgm:presLayoutVars>
      </dgm:prSet>
      <dgm:spPr/>
      <dgm:t>
        <a:bodyPr/>
        <a:lstStyle/>
        <a:p>
          <a:endParaRPr lang="cs-CZ"/>
        </a:p>
      </dgm:t>
    </dgm:pt>
    <dgm:pt modelId="{109B112F-FCC9-49B1-8D1B-F13FACCD004B}" type="pres">
      <dgm:prSet presAssocID="{2A02162E-646E-406B-9ACC-1FDD9FF86D0A}" presName="item2" presStyleLbl="node1" presStyleIdx="1" presStyleCnt="3">
        <dgm:presLayoutVars>
          <dgm:bulletEnabled val="1"/>
        </dgm:presLayoutVars>
      </dgm:prSet>
      <dgm:spPr/>
      <dgm:t>
        <a:bodyPr/>
        <a:lstStyle/>
        <a:p>
          <a:endParaRPr lang="cs-CZ"/>
        </a:p>
      </dgm:t>
    </dgm:pt>
    <dgm:pt modelId="{AA51E999-79E2-4786-9C3D-FEA519024E18}" type="pres">
      <dgm:prSet presAssocID="{E56B9CF7-B6CC-4C5E-BAD6-1CAB85FABD0C}" presName="item3" presStyleLbl="node1" presStyleIdx="2" presStyleCnt="3">
        <dgm:presLayoutVars>
          <dgm:bulletEnabled val="1"/>
        </dgm:presLayoutVars>
      </dgm:prSet>
      <dgm:spPr/>
      <dgm:t>
        <a:bodyPr/>
        <a:lstStyle/>
        <a:p>
          <a:endParaRPr lang="cs-CZ"/>
        </a:p>
      </dgm:t>
    </dgm:pt>
    <dgm:pt modelId="{08A851EF-6145-4202-B80F-9F16A57E8CDF}" type="pres">
      <dgm:prSet presAssocID="{FF77D412-9E9F-421C-AE59-FD26A5661A6E}" presName="funnel" presStyleLbl="trAlignAcc1" presStyleIdx="0" presStyleCnt="1" custLinFactNeighborX="-152" custLinFactNeighborY="-3552"/>
      <dgm:spPr/>
    </dgm:pt>
  </dgm:ptLst>
  <dgm:cxnLst>
    <dgm:cxn modelId="{D40E0DCA-55F8-445D-AC5F-0FF03CE7E3A2}" type="presOf" srcId="{E03C4198-E8CC-48D8-858F-7C0600A96E5E}" destId="{AA51E999-79E2-4786-9C3D-FEA519024E18}" srcOrd="0" destOrd="0" presId="urn:microsoft.com/office/officeart/2005/8/layout/funnel1"/>
    <dgm:cxn modelId="{B4B44F61-662B-46DA-9ED9-94481717957F}" srcId="{FF77D412-9E9F-421C-AE59-FD26A5661A6E}" destId="{AA507328-DDAB-403B-A013-9AFE4EF5E0BD}" srcOrd="1" destOrd="0" parTransId="{DA298C37-5679-4D5E-B5C0-B7AD43ADDE5E}" sibTransId="{8FB5F76B-3AA2-42CA-9E7A-BFD97A48CB88}"/>
    <dgm:cxn modelId="{816969A4-5813-432D-BED6-06653FFC0BAB}" type="presOf" srcId="{FF77D412-9E9F-421C-AE59-FD26A5661A6E}" destId="{FBB44CDB-10FA-4613-874F-3D14DF6A098E}" srcOrd="0" destOrd="0" presId="urn:microsoft.com/office/officeart/2005/8/layout/funnel1"/>
    <dgm:cxn modelId="{9606FCAA-3EB6-467F-A41F-4916D8121273}" type="presOf" srcId="{2A02162E-646E-406B-9ACC-1FDD9FF86D0A}" destId="{BB773691-7C97-4CE9-A5A0-4CDADDE41071}" srcOrd="0" destOrd="0" presId="urn:microsoft.com/office/officeart/2005/8/layout/funnel1"/>
    <dgm:cxn modelId="{5DDE92AE-DAD9-45E3-9277-6299B6D151BA}" srcId="{FF77D412-9E9F-421C-AE59-FD26A5661A6E}" destId="{E03C4198-E8CC-48D8-858F-7C0600A96E5E}" srcOrd="0" destOrd="0" parTransId="{393060BB-7CBD-4AC3-9284-131B848D35E4}" sibTransId="{71846376-C099-4D4C-A21D-EC267E79CD54}"/>
    <dgm:cxn modelId="{E42BEBE7-3CB3-4073-89FD-19CB5C97D7F1}" srcId="{FF77D412-9E9F-421C-AE59-FD26A5661A6E}" destId="{2A02162E-646E-406B-9ACC-1FDD9FF86D0A}" srcOrd="2" destOrd="0" parTransId="{14FF5D40-9390-44D7-A478-D819E566B367}" sibTransId="{FC5AA10D-1AAC-4E1C-9888-6B18362CBF88}"/>
    <dgm:cxn modelId="{15426FBD-944C-4ECC-8F5D-450BA4D4AC61}" type="presOf" srcId="{E56B9CF7-B6CC-4C5E-BAD6-1CAB85FABD0C}" destId="{A1C9A38D-E2C9-4207-A0CE-9B2FEE3255AC}" srcOrd="0" destOrd="0" presId="urn:microsoft.com/office/officeart/2005/8/layout/funnel1"/>
    <dgm:cxn modelId="{7E051F72-9EF3-4298-9B7A-5FE069F3177E}" type="presOf" srcId="{AA507328-DDAB-403B-A013-9AFE4EF5E0BD}" destId="{109B112F-FCC9-49B1-8D1B-F13FACCD004B}" srcOrd="0" destOrd="0" presId="urn:microsoft.com/office/officeart/2005/8/layout/funnel1"/>
    <dgm:cxn modelId="{A90E7010-4DEB-45A7-8779-576AE22F0D32}" srcId="{FF77D412-9E9F-421C-AE59-FD26A5661A6E}" destId="{E56B9CF7-B6CC-4C5E-BAD6-1CAB85FABD0C}" srcOrd="3" destOrd="0" parTransId="{D35EBC06-0D90-4BD1-91B3-C694A40F3A92}" sibTransId="{21D60241-E6CD-4CE2-A871-7470ABD47D4D}"/>
    <dgm:cxn modelId="{ED78B9C7-5FC4-4ED7-B9E5-013BE8516CBA}" type="presParOf" srcId="{FBB44CDB-10FA-4613-874F-3D14DF6A098E}" destId="{A7C5BB3A-C4D1-41A6-B82B-16C0B48C3AE2}" srcOrd="0" destOrd="0" presId="urn:microsoft.com/office/officeart/2005/8/layout/funnel1"/>
    <dgm:cxn modelId="{34D0C6D5-FD67-4D23-A52D-9936CDD995AE}" type="presParOf" srcId="{FBB44CDB-10FA-4613-874F-3D14DF6A098E}" destId="{0CF667FC-B64E-4534-9D2B-1DB76AC1BFD3}" srcOrd="1" destOrd="0" presId="urn:microsoft.com/office/officeart/2005/8/layout/funnel1"/>
    <dgm:cxn modelId="{113AAEC7-59B0-4F47-8FB9-9272A3D89F89}" type="presParOf" srcId="{FBB44CDB-10FA-4613-874F-3D14DF6A098E}" destId="{A1C9A38D-E2C9-4207-A0CE-9B2FEE3255AC}" srcOrd="2" destOrd="0" presId="urn:microsoft.com/office/officeart/2005/8/layout/funnel1"/>
    <dgm:cxn modelId="{52E3037F-936A-4EC2-81BB-C84F23213E48}" type="presParOf" srcId="{FBB44CDB-10FA-4613-874F-3D14DF6A098E}" destId="{BB773691-7C97-4CE9-A5A0-4CDADDE41071}" srcOrd="3" destOrd="0" presId="urn:microsoft.com/office/officeart/2005/8/layout/funnel1"/>
    <dgm:cxn modelId="{2C11EB4E-229F-4532-BDBA-36A1176F2E02}" type="presParOf" srcId="{FBB44CDB-10FA-4613-874F-3D14DF6A098E}" destId="{109B112F-FCC9-49B1-8D1B-F13FACCD004B}" srcOrd="4" destOrd="0" presId="urn:microsoft.com/office/officeart/2005/8/layout/funnel1"/>
    <dgm:cxn modelId="{59342B59-8765-492C-8C6C-9B5B776F39C1}" type="presParOf" srcId="{FBB44CDB-10FA-4613-874F-3D14DF6A098E}" destId="{AA51E999-79E2-4786-9C3D-FEA519024E18}" srcOrd="5" destOrd="0" presId="urn:microsoft.com/office/officeart/2005/8/layout/funnel1"/>
    <dgm:cxn modelId="{A4B5F815-28BE-4779-AE13-D6FA554F0057}" type="presParOf" srcId="{FBB44CDB-10FA-4613-874F-3D14DF6A098E}" destId="{08A851EF-6145-4202-B80F-9F16A57E8CDF}"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C28BB5-C541-4C9B-8549-C63D3ECE45F7}"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cs-CZ"/>
        </a:p>
      </dgm:t>
    </dgm:pt>
    <dgm:pt modelId="{E6C7B782-1136-46D5-82E6-DDCF96D96C37}">
      <dgm:prSet phldrT="[Text]"/>
      <dgm:spPr/>
      <dgm:t>
        <a:bodyPr/>
        <a:lstStyle/>
        <a:p>
          <a:r>
            <a:rPr lang="cs-CZ" dirty="0" smtClean="0"/>
            <a:t>Způsobilost výdaje</a:t>
          </a:r>
          <a:endParaRPr lang="cs-CZ" dirty="0"/>
        </a:p>
      </dgm:t>
    </dgm:pt>
    <dgm:pt modelId="{4320B115-12E8-4CFB-A349-62EBFA2911E6}" type="parTrans" cxnId="{A094756B-E602-4D35-A7EC-2268719AC5DB}">
      <dgm:prSet/>
      <dgm:spPr/>
      <dgm:t>
        <a:bodyPr/>
        <a:lstStyle/>
        <a:p>
          <a:endParaRPr lang="cs-CZ"/>
        </a:p>
      </dgm:t>
    </dgm:pt>
    <dgm:pt modelId="{9C3E8216-9216-48AB-94AD-0EF5D355DA80}" type="sibTrans" cxnId="{A094756B-E602-4D35-A7EC-2268719AC5DB}">
      <dgm:prSet/>
      <dgm:spPr/>
      <dgm:t>
        <a:bodyPr/>
        <a:lstStyle/>
        <a:p>
          <a:endParaRPr lang="cs-CZ"/>
        </a:p>
      </dgm:t>
    </dgm:pt>
    <dgm:pt modelId="{7DFA5F21-CB69-48E5-8929-81E84FA875C6}">
      <dgm:prSet phldrT="[Text]" custT="1"/>
      <dgm:spPr/>
      <dgm:t>
        <a:bodyPr/>
        <a:lstStyle/>
        <a:p>
          <a:r>
            <a:rPr lang="cs-CZ" sz="1400" dirty="0" smtClean="0"/>
            <a:t>Místo</a:t>
          </a:r>
          <a:endParaRPr lang="cs-CZ" sz="1400" dirty="0"/>
        </a:p>
      </dgm:t>
    </dgm:pt>
    <dgm:pt modelId="{A0EC0A32-33B7-457C-9552-9A92D6555C89}" type="parTrans" cxnId="{73CA948B-EFC1-455E-A731-54BB9D01CB14}">
      <dgm:prSet/>
      <dgm:spPr/>
      <dgm:t>
        <a:bodyPr/>
        <a:lstStyle/>
        <a:p>
          <a:endParaRPr lang="cs-CZ"/>
        </a:p>
      </dgm:t>
    </dgm:pt>
    <dgm:pt modelId="{244EA1D4-EB33-4CE7-92A1-206DF4C9C501}" type="sibTrans" cxnId="{73CA948B-EFC1-455E-A731-54BB9D01CB14}">
      <dgm:prSet/>
      <dgm:spPr/>
      <dgm:t>
        <a:bodyPr/>
        <a:lstStyle/>
        <a:p>
          <a:endParaRPr lang="cs-CZ"/>
        </a:p>
      </dgm:t>
    </dgm:pt>
    <dgm:pt modelId="{C9C47374-A7C4-4DE4-BB46-116290FB6E7E}">
      <dgm:prSet phldrT="[Text]" custT="1"/>
      <dgm:spPr/>
      <dgm:t>
        <a:bodyPr/>
        <a:lstStyle/>
        <a:p>
          <a:r>
            <a:rPr lang="cs-CZ" sz="1400" dirty="0" err="1" smtClean="0"/>
            <a:t>Přiměře</a:t>
          </a:r>
          <a:r>
            <a:rPr lang="cs-CZ" sz="1400" dirty="0" smtClean="0"/>
            <a:t>-</a:t>
          </a:r>
          <a:r>
            <a:rPr lang="cs-CZ" sz="1400" dirty="0" err="1" smtClean="0"/>
            <a:t>nost</a:t>
          </a:r>
          <a:endParaRPr lang="cs-CZ" sz="1400" dirty="0"/>
        </a:p>
      </dgm:t>
    </dgm:pt>
    <dgm:pt modelId="{59BF58FE-F093-489B-AED4-FB3A6DF33658}" type="parTrans" cxnId="{A060CEDC-6CC7-4F17-99E6-BA170FA46078}">
      <dgm:prSet/>
      <dgm:spPr/>
      <dgm:t>
        <a:bodyPr/>
        <a:lstStyle/>
        <a:p>
          <a:endParaRPr lang="cs-CZ"/>
        </a:p>
      </dgm:t>
    </dgm:pt>
    <dgm:pt modelId="{FFA1067E-0908-433D-AC84-D9266E91E91C}" type="sibTrans" cxnId="{A060CEDC-6CC7-4F17-99E6-BA170FA46078}">
      <dgm:prSet/>
      <dgm:spPr/>
      <dgm:t>
        <a:bodyPr/>
        <a:lstStyle/>
        <a:p>
          <a:endParaRPr lang="cs-CZ"/>
        </a:p>
      </dgm:t>
    </dgm:pt>
    <dgm:pt modelId="{EF6646D6-FA63-47EE-82E1-BB740524DCA2}">
      <dgm:prSet phldrT="[Text]" custT="1"/>
      <dgm:spPr/>
      <dgm:t>
        <a:bodyPr/>
        <a:lstStyle/>
        <a:p>
          <a:r>
            <a:rPr lang="cs-CZ" sz="1400" dirty="0" err="1" smtClean="0"/>
            <a:t>Prokaza</a:t>
          </a:r>
          <a:r>
            <a:rPr lang="cs-CZ" sz="1400" dirty="0" smtClean="0"/>
            <a:t>-</a:t>
          </a:r>
          <a:r>
            <a:rPr lang="cs-CZ" sz="1400" dirty="0" err="1" smtClean="0"/>
            <a:t>telnost</a:t>
          </a:r>
          <a:endParaRPr lang="cs-CZ" sz="1400" dirty="0"/>
        </a:p>
      </dgm:t>
    </dgm:pt>
    <dgm:pt modelId="{0F759B10-0181-4B2C-9D2D-5B234FDCAD9C}" type="parTrans" cxnId="{BC543CB3-8F6F-495B-B05B-586CFC2B359C}">
      <dgm:prSet/>
      <dgm:spPr/>
      <dgm:t>
        <a:bodyPr/>
        <a:lstStyle/>
        <a:p>
          <a:endParaRPr lang="cs-CZ"/>
        </a:p>
      </dgm:t>
    </dgm:pt>
    <dgm:pt modelId="{0FE5B0D2-1679-4E7C-9F2F-4D53D684FFC3}" type="sibTrans" cxnId="{BC543CB3-8F6F-495B-B05B-586CFC2B359C}">
      <dgm:prSet/>
      <dgm:spPr/>
      <dgm:t>
        <a:bodyPr/>
        <a:lstStyle/>
        <a:p>
          <a:endParaRPr lang="cs-CZ"/>
        </a:p>
      </dgm:t>
    </dgm:pt>
    <dgm:pt modelId="{EA5743EF-DBF9-4E1C-AB4A-D1B5CBE2C0F5}">
      <dgm:prSet phldrT="[Text]" custT="1"/>
      <dgm:spPr/>
      <dgm:t>
        <a:bodyPr/>
        <a:lstStyle/>
        <a:p>
          <a:r>
            <a:rPr lang="cs-CZ" sz="1400" dirty="0" smtClean="0"/>
            <a:t>Čas</a:t>
          </a:r>
          <a:endParaRPr lang="cs-CZ" sz="1400" dirty="0"/>
        </a:p>
      </dgm:t>
    </dgm:pt>
    <dgm:pt modelId="{921CD67A-73C1-4E59-A3B0-487336BE36A2}" type="parTrans" cxnId="{2A9F53BF-FF71-4D39-86E7-6D09972610D8}">
      <dgm:prSet/>
      <dgm:spPr/>
      <dgm:t>
        <a:bodyPr/>
        <a:lstStyle/>
        <a:p>
          <a:endParaRPr lang="cs-CZ"/>
        </a:p>
      </dgm:t>
    </dgm:pt>
    <dgm:pt modelId="{2B553822-0196-4CEE-A53C-433C2EC65F5E}" type="sibTrans" cxnId="{2A9F53BF-FF71-4D39-86E7-6D09972610D8}">
      <dgm:prSet/>
      <dgm:spPr/>
      <dgm:t>
        <a:bodyPr/>
        <a:lstStyle/>
        <a:p>
          <a:endParaRPr lang="cs-CZ"/>
        </a:p>
      </dgm:t>
    </dgm:pt>
    <dgm:pt modelId="{2C5AD72E-452A-49F6-81D3-493E99E0F91F}" type="pres">
      <dgm:prSet presAssocID="{C9C28BB5-C541-4C9B-8549-C63D3ECE45F7}" presName="Name0" presStyleCnt="0">
        <dgm:presLayoutVars>
          <dgm:chMax val="1"/>
          <dgm:dir/>
          <dgm:animLvl val="ctr"/>
          <dgm:resizeHandles val="exact"/>
        </dgm:presLayoutVars>
      </dgm:prSet>
      <dgm:spPr/>
      <dgm:t>
        <a:bodyPr/>
        <a:lstStyle/>
        <a:p>
          <a:endParaRPr lang="cs-CZ"/>
        </a:p>
      </dgm:t>
    </dgm:pt>
    <dgm:pt modelId="{941C4FE0-805D-448A-AC21-188ED47C388C}" type="pres">
      <dgm:prSet presAssocID="{E6C7B782-1136-46D5-82E6-DDCF96D96C37}" presName="centerShape" presStyleLbl="node0" presStyleIdx="0" presStyleCnt="1"/>
      <dgm:spPr/>
      <dgm:t>
        <a:bodyPr/>
        <a:lstStyle/>
        <a:p>
          <a:endParaRPr lang="cs-CZ"/>
        </a:p>
      </dgm:t>
    </dgm:pt>
    <dgm:pt modelId="{01443C64-B57A-4D7C-9D3D-D8F9BE10BFC0}" type="pres">
      <dgm:prSet presAssocID="{7DFA5F21-CB69-48E5-8929-81E84FA875C6}" presName="node" presStyleLbl="node1" presStyleIdx="0" presStyleCnt="4">
        <dgm:presLayoutVars>
          <dgm:bulletEnabled val="1"/>
        </dgm:presLayoutVars>
      </dgm:prSet>
      <dgm:spPr/>
      <dgm:t>
        <a:bodyPr/>
        <a:lstStyle/>
        <a:p>
          <a:endParaRPr lang="cs-CZ"/>
        </a:p>
      </dgm:t>
    </dgm:pt>
    <dgm:pt modelId="{7FF36C59-F8E1-445B-93E7-6B0339964063}" type="pres">
      <dgm:prSet presAssocID="{7DFA5F21-CB69-48E5-8929-81E84FA875C6}" presName="dummy" presStyleCnt="0"/>
      <dgm:spPr/>
    </dgm:pt>
    <dgm:pt modelId="{B846B6A8-C64D-4D9D-8268-4BA7A2A6C22A}" type="pres">
      <dgm:prSet presAssocID="{244EA1D4-EB33-4CE7-92A1-206DF4C9C501}" presName="sibTrans" presStyleLbl="sibTrans2D1" presStyleIdx="0" presStyleCnt="4"/>
      <dgm:spPr/>
      <dgm:t>
        <a:bodyPr/>
        <a:lstStyle/>
        <a:p>
          <a:endParaRPr lang="cs-CZ"/>
        </a:p>
      </dgm:t>
    </dgm:pt>
    <dgm:pt modelId="{EFA7DF83-9FC7-4267-A678-8DE732F76637}" type="pres">
      <dgm:prSet presAssocID="{C9C47374-A7C4-4DE4-BB46-116290FB6E7E}" presName="node" presStyleLbl="node1" presStyleIdx="1" presStyleCnt="4">
        <dgm:presLayoutVars>
          <dgm:bulletEnabled val="1"/>
        </dgm:presLayoutVars>
      </dgm:prSet>
      <dgm:spPr/>
      <dgm:t>
        <a:bodyPr/>
        <a:lstStyle/>
        <a:p>
          <a:endParaRPr lang="cs-CZ"/>
        </a:p>
      </dgm:t>
    </dgm:pt>
    <dgm:pt modelId="{2AB41797-9430-42B6-8EF7-A95EDED3DDD3}" type="pres">
      <dgm:prSet presAssocID="{C9C47374-A7C4-4DE4-BB46-116290FB6E7E}" presName="dummy" presStyleCnt="0"/>
      <dgm:spPr/>
    </dgm:pt>
    <dgm:pt modelId="{D9A8934E-EFD3-4A89-90A3-565A0481D3FC}" type="pres">
      <dgm:prSet presAssocID="{FFA1067E-0908-433D-AC84-D9266E91E91C}" presName="sibTrans" presStyleLbl="sibTrans2D1" presStyleIdx="1" presStyleCnt="4"/>
      <dgm:spPr/>
      <dgm:t>
        <a:bodyPr/>
        <a:lstStyle/>
        <a:p>
          <a:endParaRPr lang="cs-CZ"/>
        </a:p>
      </dgm:t>
    </dgm:pt>
    <dgm:pt modelId="{DF923760-DF27-4898-9FA5-26DC9F12FC07}" type="pres">
      <dgm:prSet presAssocID="{EF6646D6-FA63-47EE-82E1-BB740524DCA2}" presName="node" presStyleLbl="node1" presStyleIdx="2" presStyleCnt="4">
        <dgm:presLayoutVars>
          <dgm:bulletEnabled val="1"/>
        </dgm:presLayoutVars>
      </dgm:prSet>
      <dgm:spPr/>
      <dgm:t>
        <a:bodyPr/>
        <a:lstStyle/>
        <a:p>
          <a:endParaRPr lang="cs-CZ"/>
        </a:p>
      </dgm:t>
    </dgm:pt>
    <dgm:pt modelId="{ABD7ABE3-CFF0-47BF-B040-6A9B477315ED}" type="pres">
      <dgm:prSet presAssocID="{EF6646D6-FA63-47EE-82E1-BB740524DCA2}" presName="dummy" presStyleCnt="0"/>
      <dgm:spPr/>
    </dgm:pt>
    <dgm:pt modelId="{A54C2427-9832-4174-8A35-A598617D3EAB}" type="pres">
      <dgm:prSet presAssocID="{0FE5B0D2-1679-4E7C-9F2F-4D53D684FFC3}" presName="sibTrans" presStyleLbl="sibTrans2D1" presStyleIdx="2" presStyleCnt="4"/>
      <dgm:spPr/>
      <dgm:t>
        <a:bodyPr/>
        <a:lstStyle/>
        <a:p>
          <a:endParaRPr lang="cs-CZ"/>
        </a:p>
      </dgm:t>
    </dgm:pt>
    <dgm:pt modelId="{C68090EE-D490-4664-A49C-C96EFD94D483}" type="pres">
      <dgm:prSet presAssocID="{EA5743EF-DBF9-4E1C-AB4A-D1B5CBE2C0F5}" presName="node" presStyleLbl="node1" presStyleIdx="3" presStyleCnt="4">
        <dgm:presLayoutVars>
          <dgm:bulletEnabled val="1"/>
        </dgm:presLayoutVars>
      </dgm:prSet>
      <dgm:spPr/>
      <dgm:t>
        <a:bodyPr/>
        <a:lstStyle/>
        <a:p>
          <a:endParaRPr lang="cs-CZ"/>
        </a:p>
      </dgm:t>
    </dgm:pt>
    <dgm:pt modelId="{0F56E438-D663-46AA-B86E-8797460E242E}" type="pres">
      <dgm:prSet presAssocID="{EA5743EF-DBF9-4E1C-AB4A-D1B5CBE2C0F5}" presName="dummy" presStyleCnt="0"/>
      <dgm:spPr/>
    </dgm:pt>
    <dgm:pt modelId="{54AB99EB-B738-4003-B92A-5ABFC5538AE6}" type="pres">
      <dgm:prSet presAssocID="{2B553822-0196-4CEE-A53C-433C2EC65F5E}" presName="sibTrans" presStyleLbl="sibTrans2D1" presStyleIdx="3" presStyleCnt="4"/>
      <dgm:spPr/>
      <dgm:t>
        <a:bodyPr/>
        <a:lstStyle/>
        <a:p>
          <a:endParaRPr lang="cs-CZ"/>
        </a:p>
      </dgm:t>
    </dgm:pt>
  </dgm:ptLst>
  <dgm:cxnLst>
    <dgm:cxn modelId="{99803355-7314-4583-A72D-9E739EF3F982}" type="presOf" srcId="{FFA1067E-0908-433D-AC84-D9266E91E91C}" destId="{D9A8934E-EFD3-4A89-90A3-565A0481D3FC}" srcOrd="0" destOrd="0" presId="urn:microsoft.com/office/officeart/2005/8/layout/radial6"/>
    <dgm:cxn modelId="{A094756B-E602-4D35-A7EC-2268719AC5DB}" srcId="{C9C28BB5-C541-4C9B-8549-C63D3ECE45F7}" destId="{E6C7B782-1136-46D5-82E6-DDCF96D96C37}" srcOrd="0" destOrd="0" parTransId="{4320B115-12E8-4CFB-A349-62EBFA2911E6}" sibTransId="{9C3E8216-9216-48AB-94AD-0EF5D355DA80}"/>
    <dgm:cxn modelId="{9CE3A574-8666-4C8B-9EC3-127753A37E92}" type="presOf" srcId="{0FE5B0D2-1679-4E7C-9F2F-4D53D684FFC3}" destId="{A54C2427-9832-4174-8A35-A598617D3EAB}" srcOrd="0" destOrd="0" presId="urn:microsoft.com/office/officeart/2005/8/layout/radial6"/>
    <dgm:cxn modelId="{EA079CE3-9BD0-4248-A7B9-79F0745BF388}" type="presOf" srcId="{C9C28BB5-C541-4C9B-8549-C63D3ECE45F7}" destId="{2C5AD72E-452A-49F6-81D3-493E99E0F91F}" srcOrd="0" destOrd="0" presId="urn:microsoft.com/office/officeart/2005/8/layout/radial6"/>
    <dgm:cxn modelId="{D89564DD-C0FF-43B2-9E29-99CC086CCD58}" type="presOf" srcId="{C9C47374-A7C4-4DE4-BB46-116290FB6E7E}" destId="{EFA7DF83-9FC7-4267-A678-8DE732F76637}" srcOrd="0" destOrd="0" presId="urn:microsoft.com/office/officeart/2005/8/layout/radial6"/>
    <dgm:cxn modelId="{BC543CB3-8F6F-495B-B05B-586CFC2B359C}" srcId="{E6C7B782-1136-46D5-82E6-DDCF96D96C37}" destId="{EF6646D6-FA63-47EE-82E1-BB740524DCA2}" srcOrd="2" destOrd="0" parTransId="{0F759B10-0181-4B2C-9D2D-5B234FDCAD9C}" sibTransId="{0FE5B0D2-1679-4E7C-9F2F-4D53D684FFC3}"/>
    <dgm:cxn modelId="{60263CBE-36B5-4F65-B026-F5CC297061E8}" type="presOf" srcId="{244EA1D4-EB33-4CE7-92A1-206DF4C9C501}" destId="{B846B6A8-C64D-4D9D-8268-4BA7A2A6C22A}" srcOrd="0" destOrd="0" presId="urn:microsoft.com/office/officeart/2005/8/layout/radial6"/>
    <dgm:cxn modelId="{A423FF68-76BE-495D-BED8-D6BB446F96B7}" type="presOf" srcId="{7DFA5F21-CB69-48E5-8929-81E84FA875C6}" destId="{01443C64-B57A-4D7C-9D3D-D8F9BE10BFC0}" srcOrd="0" destOrd="0" presId="urn:microsoft.com/office/officeart/2005/8/layout/radial6"/>
    <dgm:cxn modelId="{2D070C45-5881-4BFE-A8B5-AC2B46115D19}" type="presOf" srcId="{E6C7B782-1136-46D5-82E6-DDCF96D96C37}" destId="{941C4FE0-805D-448A-AC21-188ED47C388C}" srcOrd="0" destOrd="0" presId="urn:microsoft.com/office/officeart/2005/8/layout/radial6"/>
    <dgm:cxn modelId="{2A9F53BF-FF71-4D39-86E7-6D09972610D8}" srcId="{E6C7B782-1136-46D5-82E6-DDCF96D96C37}" destId="{EA5743EF-DBF9-4E1C-AB4A-D1B5CBE2C0F5}" srcOrd="3" destOrd="0" parTransId="{921CD67A-73C1-4E59-A3B0-487336BE36A2}" sibTransId="{2B553822-0196-4CEE-A53C-433C2EC65F5E}"/>
    <dgm:cxn modelId="{A060CEDC-6CC7-4F17-99E6-BA170FA46078}" srcId="{E6C7B782-1136-46D5-82E6-DDCF96D96C37}" destId="{C9C47374-A7C4-4DE4-BB46-116290FB6E7E}" srcOrd="1" destOrd="0" parTransId="{59BF58FE-F093-489B-AED4-FB3A6DF33658}" sibTransId="{FFA1067E-0908-433D-AC84-D9266E91E91C}"/>
    <dgm:cxn modelId="{CF6FF8E9-A715-4B02-BC7A-5AB154DFD53D}" type="presOf" srcId="{EF6646D6-FA63-47EE-82E1-BB740524DCA2}" destId="{DF923760-DF27-4898-9FA5-26DC9F12FC07}" srcOrd="0" destOrd="0" presId="urn:microsoft.com/office/officeart/2005/8/layout/radial6"/>
    <dgm:cxn modelId="{F2C407D0-8E13-4DC2-938E-59760695444A}" type="presOf" srcId="{EA5743EF-DBF9-4E1C-AB4A-D1B5CBE2C0F5}" destId="{C68090EE-D490-4664-A49C-C96EFD94D483}" srcOrd="0" destOrd="0" presId="urn:microsoft.com/office/officeart/2005/8/layout/radial6"/>
    <dgm:cxn modelId="{73CA948B-EFC1-455E-A731-54BB9D01CB14}" srcId="{E6C7B782-1136-46D5-82E6-DDCF96D96C37}" destId="{7DFA5F21-CB69-48E5-8929-81E84FA875C6}" srcOrd="0" destOrd="0" parTransId="{A0EC0A32-33B7-457C-9552-9A92D6555C89}" sibTransId="{244EA1D4-EB33-4CE7-92A1-206DF4C9C501}"/>
    <dgm:cxn modelId="{3FE7476C-1C87-487E-970E-8E8CD9841486}" type="presOf" srcId="{2B553822-0196-4CEE-A53C-433C2EC65F5E}" destId="{54AB99EB-B738-4003-B92A-5ABFC5538AE6}" srcOrd="0" destOrd="0" presId="urn:microsoft.com/office/officeart/2005/8/layout/radial6"/>
    <dgm:cxn modelId="{5CC5A02F-6529-4D16-97E5-5E15ECA3620F}" type="presParOf" srcId="{2C5AD72E-452A-49F6-81D3-493E99E0F91F}" destId="{941C4FE0-805D-448A-AC21-188ED47C388C}" srcOrd="0" destOrd="0" presId="urn:microsoft.com/office/officeart/2005/8/layout/radial6"/>
    <dgm:cxn modelId="{9B6D5EC8-AF3F-4A97-BAD0-F7F14AC050CE}" type="presParOf" srcId="{2C5AD72E-452A-49F6-81D3-493E99E0F91F}" destId="{01443C64-B57A-4D7C-9D3D-D8F9BE10BFC0}" srcOrd="1" destOrd="0" presId="urn:microsoft.com/office/officeart/2005/8/layout/radial6"/>
    <dgm:cxn modelId="{5B92ED28-DB64-47DD-BE06-5251BBD861E0}" type="presParOf" srcId="{2C5AD72E-452A-49F6-81D3-493E99E0F91F}" destId="{7FF36C59-F8E1-445B-93E7-6B0339964063}" srcOrd="2" destOrd="0" presId="urn:microsoft.com/office/officeart/2005/8/layout/radial6"/>
    <dgm:cxn modelId="{E6126664-A390-432B-9C39-F191E94119A8}" type="presParOf" srcId="{2C5AD72E-452A-49F6-81D3-493E99E0F91F}" destId="{B846B6A8-C64D-4D9D-8268-4BA7A2A6C22A}" srcOrd="3" destOrd="0" presId="urn:microsoft.com/office/officeart/2005/8/layout/radial6"/>
    <dgm:cxn modelId="{9A211388-27D9-4DB5-A46D-38B9312CAA73}" type="presParOf" srcId="{2C5AD72E-452A-49F6-81D3-493E99E0F91F}" destId="{EFA7DF83-9FC7-4267-A678-8DE732F76637}" srcOrd="4" destOrd="0" presId="urn:microsoft.com/office/officeart/2005/8/layout/radial6"/>
    <dgm:cxn modelId="{24949327-FD5E-4B15-A30D-EB3EA2424F1D}" type="presParOf" srcId="{2C5AD72E-452A-49F6-81D3-493E99E0F91F}" destId="{2AB41797-9430-42B6-8EF7-A95EDED3DDD3}" srcOrd="5" destOrd="0" presId="urn:microsoft.com/office/officeart/2005/8/layout/radial6"/>
    <dgm:cxn modelId="{8761A4DC-4E8C-497E-BB36-48C1B2167D51}" type="presParOf" srcId="{2C5AD72E-452A-49F6-81D3-493E99E0F91F}" destId="{D9A8934E-EFD3-4A89-90A3-565A0481D3FC}" srcOrd="6" destOrd="0" presId="urn:microsoft.com/office/officeart/2005/8/layout/radial6"/>
    <dgm:cxn modelId="{758C0155-D6B9-45BC-8C42-F8B388CB2226}" type="presParOf" srcId="{2C5AD72E-452A-49F6-81D3-493E99E0F91F}" destId="{DF923760-DF27-4898-9FA5-26DC9F12FC07}" srcOrd="7" destOrd="0" presId="urn:microsoft.com/office/officeart/2005/8/layout/radial6"/>
    <dgm:cxn modelId="{702F1A88-35C5-4A56-A694-FA10A090837C}" type="presParOf" srcId="{2C5AD72E-452A-49F6-81D3-493E99E0F91F}" destId="{ABD7ABE3-CFF0-47BF-B040-6A9B477315ED}" srcOrd="8" destOrd="0" presId="urn:microsoft.com/office/officeart/2005/8/layout/radial6"/>
    <dgm:cxn modelId="{E6B484DA-DF8D-41FF-AF60-57087F17B5EE}" type="presParOf" srcId="{2C5AD72E-452A-49F6-81D3-493E99E0F91F}" destId="{A54C2427-9832-4174-8A35-A598617D3EAB}" srcOrd="9" destOrd="0" presId="urn:microsoft.com/office/officeart/2005/8/layout/radial6"/>
    <dgm:cxn modelId="{F4470459-2D22-4995-9ECA-8DFEA57D9A42}" type="presParOf" srcId="{2C5AD72E-452A-49F6-81D3-493E99E0F91F}" destId="{C68090EE-D490-4664-A49C-C96EFD94D483}" srcOrd="10" destOrd="0" presId="urn:microsoft.com/office/officeart/2005/8/layout/radial6"/>
    <dgm:cxn modelId="{9034D38F-20CA-4C62-9BBB-B4D155032C72}" type="presParOf" srcId="{2C5AD72E-452A-49F6-81D3-493E99E0F91F}" destId="{0F56E438-D663-46AA-B86E-8797460E242E}" srcOrd="11" destOrd="0" presId="urn:microsoft.com/office/officeart/2005/8/layout/radial6"/>
    <dgm:cxn modelId="{4EC993EF-650B-4455-B1C6-3F5984EB3720}" type="presParOf" srcId="{2C5AD72E-452A-49F6-81D3-493E99E0F91F}" destId="{54AB99EB-B738-4003-B92A-5ABFC5538AE6}"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1C97-BD25-4DED-A518-C87B164F80FD}">
      <dsp:nvSpPr>
        <dsp:cNvPr id="0" name=""/>
        <dsp:cNvSpPr/>
      </dsp:nvSpPr>
      <dsp:spPr>
        <a:xfrm>
          <a:off x="827178" y="1984"/>
          <a:ext cx="2833803" cy="73818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Ministerstvo životního prostředí (Řídící orgán)</a:t>
          </a:r>
          <a:endParaRPr lang="cs-CZ" sz="1700" kern="1200" dirty="0"/>
        </a:p>
      </dsp:txBody>
      <dsp:txXfrm>
        <a:off x="848799" y="23605"/>
        <a:ext cx="2790561" cy="694945"/>
      </dsp:txXfrm>
    </dsp:sp>
    <dsp:sp modelId="{D498F878-9D24-4AE6-8AEC-8A900569B963}">
      <dsp:nvSpPr>
        <dsp:cNvPr id="0" name=""/>
        <dsp:cNvSpPr/>
      </dsp:nvSpPr>
      <dsp:spPr>
        <a:xfrm rot="5400000">
          <a:off x="2105669" y="758626"/>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2144424" y="786308"/>
        <a:ext cx="199310" cy="193774"/>
      </dsp:txXfrm>
    </dsp:sp>
    <dsp:sp modelId="{ED3DCA62-6392-4B14-B82C-AAD45CC426D7}">
      <dsp:nvSpPr>
        <dsp:cNvPr id="0" name=""/>
        <dsp:cNvSpPr/>
      </dsp:nvSpPr>
      <dsp:spPr>
        <a:xfrm>
          <a:off x="827178" y="1109265"/>
          <a:ext cx="2833803" cy="73818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Státní fond životního prostředí (Zprostředkující subjekt)</a:t>
          </a:r>
          <a:endParaRPr lang="cs-CZ" sz="1700" kern="1200" dirty="0"/>
        </a:p>
      </dsp:txBody>
      <dsp:txXfrm>
        <a:off x="848799" y="1130886"/>
        <a:ext cx="2790561" cy="694945"/>
      </dsp:txXfrm>
    </dsp:sp>
    <dsp:sp modelId="{583E374C-428B-4868-94B8-2463985A67C2}">
      <dsp:nvSpPr>
        <dsp:cNvPr id="0" name=""/>
        <dsp:cNvSpPr/>
      </dsp:nvSpPr>
      <dsp:spPr>
        <a:xfrm rot="5400000">
          <a:off x="2105669"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2144424" y="1893589"/>
        <a:ext cx="199310" cy="193774"/>
      </dsp:txXfrm>
    </dsp:sp>
    <dsp:sp modelId="{61FFCEBC-D083-4F11-9CDF-79809F461D37}">
      <dsp:nvSpPr>
        <dsp:cNvPr id="0" name=""/>
        <dsp:cNvSpPr/>
      </dsp:nvSpPr>
      <dsp:spPr>
        <a:xfrm>
          <a:off x="827178" y="2216546"/>
          <a:ext cx="2833803" cy="73818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Jihomoravský kraj (příjemce dotace)</a:t>
          </a:r>
          <a:endParaRPr lang="cs-CZ" sz="1700" kern="1200" dirty="0"/>
        </a:p>
      </dsp:txBody>
      <dsp:txXfrm>
        <a:off x="848799" y="2238167"/>
        <a:ext cx="2790561" cy="694945"/>
      </dsp:txXfrm>
    </dsp:sp>
    <dsp:sp modelId="{13312CCC-A33F-47DC-BA99-CC10524A1A22}">
      <dsp:nvSpPr>
        <dsp:cNvPr id="0" name=""/>
        <dsp:cNvSpPr/>
      </dsp:nvSpPr>
      <dsp:spPr>
        <a:xfrm rot="5400000">
          <a:off x="210566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2144424" y="3000871"/>
        <a:ext cx="199310" cy="193774"/>
      </dsp:txXfrm>
    </dsp:sp>
    <dsp:sp modelId="{F276BC9B-C670-4E54-AA27-5AF7A31A850F}">
      <dsp:nvSpPr>
        <dsp:cNvPr id="0" name=""/>
        <dsp:cNvSpPr/>
      </dsp:nvSpPr>
      <dsp:spPr>
        <a:xfrm>
          <a:off x="827178" y="3323828"/>
          <a:ext cx="2833803" cy="73818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Fyzická osoba (žadatel/konečný uživatel)</a:t>
          </a:r>
          <a:endParaRPr lang="cs-CZ" sz="1700" kern="1200" dirty="0"/>
        </a:p>
      </dsp:txBody>
      <dsp:txXfrm>
        <a:off x="848799" y="3345449"/>
        <a:ext cx="2790561" cy="694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C9EE0-9BA9-4C4E-9DFA-48D93F84C0D6}">
      <dsp:nvSpPr>
        <dsp:cNvPr id="0" name=""/>
        <dsp:cNvSpPr/>
      </dsp:nvSpPr>
      <dsp:spPr>
        <a:xfrm>
          <a:off x="429213" y="1984"/>
          <a:ext cx="2405597" cy="738187"/>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Projekt </a:t>
          </a:r>
          <a:r>
            <a:rPr lang="cs-CZ" sz="1800" kern="1200" dirty="0" err="1" smtClean="0"/>
            <a:t>JMK</a:t>
          </a:r>
          <a:endParaRPr lang="cs-CZ" sz="1800" kern="1200" dirty="0"/>
        </a:p>
      </dsp:txBody>
      <dsp:txXfrm>
        <a:off x="450834" y="23605"/>
        <a:ext cx="2362355" cy="694945"/>
      </dsp:txXfrm>
    </dsp:sp>
    <dsp:sp modelId="{CCEBD291-33DB-4BB6-8132-C10AEED94BB5}">
      <dsp:nvSpPr>
        <dsp:cNvPr id="0" name=""/>
        <dsp:cNvSpPr/>
      </dsp:nvSpPr>
      <dsp:spPr>
        <a:xfrm rot="5400000">
          <a:off x="1493601" y="758626"/>
          <a:ext cx="276820" cy="332184"/>
        </a:xfrm>
        <a:prstGeom prst="righ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532356" y="786308"/>
        <a:ext cx="199310" cy="193774"/>
      </dsp:txXfrm>
    </dsp:sp>
    <dsp:sp modelId="{EDE3D25F-578D-405B-8CB5-BB11375D37DF}">
      <dsp:nvSpPr>
        <dsp:cNvPr id="0" name=""/>
        <dsp:cNvSpPr/>
      </dsp:nvSpPr>
      <dsp:spPr>
        <a:xfrm>
          <a:off x="429213" y="1109265"/>
          <a:ext cx="2405597" cy="738187"/>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Dotační program na výměnu kotlů</a:t>
          </a:r>
          <a:endParaRPr lang="cs-CZ" sz="1800" kern="1200" dirty="0"/>
        </a:p>
      </dsp:txBody>
      <dsp:txXfrm>
        <a:off x="450834" y="1130886"/>
        <a:ext cx="2362355" cy="694945"/>
      </dsp:txXfrm>
    </dsp:sp>
    <dsp:sp modelId="{C22C8AC7-941C-4715-BEF6-F9FA1EE92719}">
      <dsp:nvSpPr>
        <dsp:cNvPr id="0" name=""/>
        <dsp:cNvSpPr/>
      </dsp:nvSpPr>
      <dsp:spPr>
        <a:xfrm rot="5400000">
          <a:off x="1493601" y="1865907"/>
          <a:ext cx="276820" cy="332184"/>
        </a:xfrm>
        <a:prstGeom prst="rightArrow">
          <a:avLst>
            <a:gd name="adj1" fmla="val 60000"/>
            <a:gd name="adj2" fmla="val 50000"/>
          </a:avLst>
        </a:prstGeom>
        <a:solidFill>
          <a:schemeClr val="accent3">
            <a:hueOff val="5625132"/>
            <a:satOff val="-8440"/>
            <a:lumOff val="-1373"/>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532356" y="1893589"/>
        <a:ext cx="199310" cy="193774"/>
      </dsp:txXfrm>
    </dsp:sp>
    <dsp:sp modelId="{9F514F75-1E5D-4C7E-9CAA-DA480D3A3D9C}">
      <dsp:nvSpPr>
        <dsp:cNvPr id="0" name=""/>
        <dsp:cNvSpPr/>
      </dsp:nvSpPr>
      <dsp:spPr>
        <a:xfrm>
          <a:off x="429213" y="2216546"/>
          <a:ext cx="2405597" cy="738187"/>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Krajská výzva</a:t>
          </a:r>
          <a:endParaRPr lang="cs-CZ" sz="1800" kern="1200" dirty="0"/>
        </a:p>
      </dsp:txBody>
      <dsp:txXfrm>
        <a:off x="450834" y="2238167"/>
        <a:ext cx="2362355" cy="694945"/>
      </dsp:txXfrm>
    </dsp:sp>
    <dsp:sp modelId="{AA665E2A-7F08-482E-A763-C323E0CA3506}">
      <dsp:nvSpPr>
        <dsp:cNvPr id="0" name=""/>
        <dsp:cNvSpPr/>
      </dsp:nvSpPr>
      <dsp:spPr>
        <a:xfrm rot="5400000">
          <a:off x="1493601" y="2973189"/>
          <a:ext cx="276820" cy="332184"/>
        </a:xfrm>
        <a:prstGeom prst="rightArrow">
          <a:avLst>
            <a:gd name="adj1" fmla="val 60000"/>
            <a:gd name="adj2" fmla="val 50000"/>
          </a:avLst>
        </a:prstGeom>
        <a:solidFill>
          <a:schemeClr val="accent3">
            <a:hueOff val="11250264"/>
            <a:satOff val="-16880"/>
            <a:lumOff val="-2745"/>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cs-CZ" sz="1300" kern="1200"/>
        </a:p>
      </dsp:txBody>
      <dsp:txXfrm rot="-5400000">
        <a:off x="1532356" y="3000871"/>
        <a:ext cx="199310" cy="193774"/>
      </dsp:txXfrm>
    </dsp:sp>
    <dsp:sp modelId="{8D852051-8689-425C-9702-589D7DF60EBC}">
      <dsp:nvSpPr>
        <dsp:cNvPr id="0" name=""/>
        <dsp:cNvSpPr/>
      </dsp:nvSpPr>
      <dsp:spPr>
        <a:xfrm>
          <a:off x="429213" y="3323828"/>
          <a:ext cx="2405597" cy="738187"/>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Žádost o finanční podporu na dílčí projekt</a:t>
          </a:r>
          <a:endParaRPr lang="cs-CZ" sz="1800" kern="1200" dirty="0"/>
        </a:p>
      </dsp:txBody>
      <dsp:txXfrm>
        <a:off x="450834" y="3345449"/>
        <a:ext cx="2362355" cy="694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F7D4A-12E1-4BA3-8D5E-C557BFF8AAED}">
      <dsp:nvSpPr>
        <dsp:cNvPr id="0" name=""/>
        <dsp:cNvSpPr/>
      </dsp:nvSpPr>
      <dsp:spPr>
        <a:xfrm>
          <a:off x="2237343" y="1830282"/>
          <a:ext cx="91440" cy="340825"/>
        </a:xfrm>
        <a:custGeom>
          <a:avLst/>
          <a:gdLst/>
          <a:ahLst/>
          <a:cxnLst/>
          <a:rect l="0" t="0" r="0" b="0"/>
          <a:pathLst>
            <a:path>
              <a:moveTo>
                <a:pt x="45720" y="0"/>
              </a:moveTo>
              <a:lnTo>
                <a:pt x="45720" y="340825"/>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8269E08-495F-4A1B-AD9D-F614D766D934}">
      <dsp:nvSpPr>
        <dsp:cNvPr id="0" name=""/>
        <dsp:cNvSpPr/>
      </dsp:nvSpPr>
      <dsp:spPr>
        <a:xfrm>
          <a:off x="1566906" y="745304"/>
          <a:ext cx="716156" cy="340825"/>
        </a:xfrm>
        <a:custGeom>
          <a:avLst/>
          <a:gdLst/>
          <a:ahLst/>
          <a:cxnLst/>
          <a:rect l="0" t="0" r="0" b="0"/>
          <a:pathLst>
            <a:path>
              <a:moveTo>
                <a:pt x="0" y="0"/>
              </a:moveTo>
              <a:lnTo>
                <a:pt x="0" y="232262"/>
              </a:lnTo>
              <a:lnTo>
                <a:pt x="716156" y="232262"/>
              </a:lnTo>
              <a:lnTo>
                <a:pt x="716156" y="34082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B5D268A-BC0F-4EC7-8449-D871A47ADD1B}">
      <dsp:nvSpPr>
        <dsp:cNvPr id="0" name=""/>
        <dsp:cNvSpPr/>
      </dsp:nvSpPr>
      <dsp:spPr>
        <a:xfrm>
          <a:off x="805030" y="1830282"/>
          <a:ext cx="91440" cy="340825"/>
        </a:xfrm>
        <a:custGeom>
          <a:avLst/>
          <a:gdLst/>
          <a:ahLst/>
          <a:cxnLst/>
          <a:rect l="0" t="0" r="0" b="0"/>
          <a:pathLst>
            <a:path>
              <a:moveTo>
                <a:pt x="45720" y="0"/>
              </a:moveTo>
              <a:lnTo>
                <a:pt x="45720" y="340825"/>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A7ED427-72B0-419A-9F6E-F8DC0F9257B8}">
      <dsp:nvSpPr>
        <dsp:cNvPr id="0" name=""/>
        <dsp:cNvSpPr/>
      </dsp:nvSpPr>
      <dsp:spPr>
        <a:xfrm>
          <a:off x="850750" y="745304"/>
          <a:ext cx="716156" cy="340825"/>
        </a:xfrm>
        <a:custGeom>
          <a:avLst/>
          <a:gdLst/>
          <a:ahLst/>
          <a:cxnLst/>
          <a:rect l="0" t="0" r="0" b="0"/>
          <a:pathLst>
            <a:path>
              <a:moveTo>
                <a:pt x="716156" y="0"/>
              </a:moveTo>
              <a:lnTo>
                <a:pt x="716156" y="232262"/>
              </a:lnTo>
              <a:lnTo>
                <a:pt x="0" y="232262"/>
              </a:lnTo>
              <a:lnTo>
                <a:pt x="0" y="34082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F6C302-494C-4C50-814B-379F78958745}">
      <dsp:nvSpPr>
        <dsp:cNvPr id="0" name=""/>
        <dsp:cNvSpPr/>
      </dsp:nvSpPr>
      <dsp:spPr>
        <a:xfrm>
          <a:off x="980960" y="1152"/>
          <a:ext cx="1171892" cy="7441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C1A0C0F-757A-4203-B21E-C02246981D98}">
      <dsp:nvSpPr>
        <dsp:cNvPr id="0" name=""/>
        <dsp:cNvSpPr/>
      </dsp:nvSpPr>
      <dsp:spPr>
        <a:xfrm>
          <a:off x="1111170" y="124852"/>
          <a:ext cx="1171892" cy="744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t>Oprávněná osoba</a:t>
          </a:r>
          <a:endParaRPr lang="cs-CZ" sz="1100" kern="1200" dirty="0"/>
        </a:p>
      </dsp:txBody>
      <dsp:txXfrm>
        <a:off x="1132965" y="146647"/>
        <a:ext cx="1128302" cy="700562"/>
      </dsp:txXfrm>
    </dsp:sp>
    <dsp:sp modelId="{DAE39567-F90B-4AF2-A6AF-8928F86335E7}">
      <dsp:nvSpPr>
        <dsp:cNvPr id="0" name=""/>
        <dsp:cNvSpPr/>
      </dsp:nvSpPr>
      <dsp:spPr>
        <a:xfrm>
          <a:off x="264803" y="1086130"/>
          <a:ext cx="1171892" cy="7441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E69DB62-B642-4F49-B662-A49511E20A5C}">
      <dsp:nvSpPr>
        <dsp:cNvPr id="0" name=""/>
        <dsp:cNvSpPr/>
      </dsp:nvSpPr>
      <dsp:spPr>
        <a:xfrm>
          <a:off x="395013" y="1209829"/>
          <a:ext cx="1171892" cy="744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t>Zařízení využívající </a:t>
          </a:r>
          <a:r>
            <a:rPr lang="cs-CZ" sz="1100" kern="1200" dirty="0" err="1" smtClean="0"/>
            <a:t>OZE</a:t>
          </a:r>
          <a:endParaRPr lang="cs-CZ" sz="1100" kern="1200" dirty="0"/>
        </a:p>
      </dsp:txBody>
      <dsp:txXfrm>
        <a:off x="416808" y="1231624"/>
        <a:ext cx="1128302" cy="700562"/>
      </dsp:txXfrm>
    </dsp:sp>
    <dsp:sp modelId="{EE66AA7C-C605-48FC-845C-5C0EEC90FE17}">
      <dsp:nvSpPr>
        <dsp:cNvPr id="0" name=""/>
        <dsp:cNvSpPr/>
      </dsp:nvSpPr>
      <dsp:spPr>
        <a:xfrm>
          <a:off x="264803" y="2171107"/>
          <a:ext cx="1171892" cy="7441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FFA3D82-AB3D-4D92-BCF4-EA110CE67FB8}">
      <dsp:nvSpPr>
        <dsp:cNvPr id="0" name=""/>
        <dsp:cNvSpPr/>
      </dsp:nvSpPr>
      <dsp:spPr>
        <a:xfrm>
          <a:off x="395013" y="2294807"/>
          <a:ext cx="1171892" cy="744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t>Dle zákona 406/2000</a:t>
          </a:r>
          <a:endParaRPr lang="cs-CZ" sz="1100" kern="1200" dirty="0"/>
        </a:p>
      </dsp:txBody>
      <dsp:txXfrm>
        <a:off x="416808" y="2316602"/>
        <a:ext cx="1128302" cy="700562"/>
      </dsp:txXfrm>
    </dsp:sp>
    <dsp:sp modelId="{273B8E0B-AA91-4970-A0AF-5566359B3BB5}">
      <dsp:nvSpPr>
        <dsp:cNvPr id="0" name=""/>
        <dsp:cNvSpPr/>
      </dsp:nvSpPr>
      <dsp:spPr>
        <a:xfrm>
          <a:off x="1697117" y="1086130"/>
          <a:ext cx="1171892" cy="7441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50153BE-33C8-4F0A-A5D3-C132C20FEBB1}">
      <dsp:nvSpPr>
        <dsp:cNvPr id="0" name=""/>
        <dsp:cNvSpPr/>
      </dsp:nvSpPr>
      <dsp:spPr>
        <a:xfrm>
          <a:off x="1827327" y="1209829"/>
          <a:ext cx="1171892" cy="744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t>Ostatní zdroje</a:t>
          </a:r>
          <a:endParaRPr lang="cs-CZ" sz="1100" kern="1200" dirty="0"/>
        </a:p>
      </dsp:txBody>
      <dsp:txXfrm>
        <a:off x="1849122" y="1231624"/>
        <a:ext cx="1128302" cy="700562"/>
      </dsp:txXfrm>
    </dsp:sp>
    <dsp:sp modelId="{3BFFDA54-E618-4608-BFDB-536157D77726}">
      <dsp:nvSpPr>
        <dsp:cNvPr id="0" name=""/>
        <dsp:cNvSpPr/>
      </dsp:nvSpPr>
      <dsp:spPr>
        <a:xfrm>
          <a:off x="1697117" y="2171107"/>
          <a:ext cx="1171892" cy="74415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63EEC4-947C-4B1C-A671-BE46B34E231E}">
      <dsp:nvSpPr>
        <dsp:cNvPr id="0" name=""/>
        <dsp:cNvSpPr/>
      </dsp:nvSpPr>
      <dsp:spPr>
        <a:xfrm>
          <a:off x="1827327" y="2294807"/>
          <a:ext cx="1171892" cy="744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t>Živnostenské oprávnění, školení od výrobce</a:t>
          </a:r>
          <a:endParaRPr lang="cs-CZ" sz="1100" kern="1200" dirty="0"/>
        </a:p>
      </dsp:txBody>
      <dsp:txXfrm>
        <a:off x="1849122" y="2316602"/>
        <a:ext cx="1128302" cy="700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C6F2B-E202-4939-9179-E6EE0CC3C459}">
      <dsp:nvSpPr>
        <dsp:cNvPr id="0" name=""/>
        <dsp:cNvSpPr/>
      </dsp:nvSpPr>
      <dsp:spPr>
        <a:xfrm>
          <a:off x="2990801" y="2351631"/>
          <a:ext cx="2119195" cy="211919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cs-CZ" sz="3400" kern="1200" dirty="0" smtClean="0"/>
            <a:t>Rodinný dům</a:t>
          </a:r>
          <a:endParaRPr lang="cs-CZ" sz="3400" kern="1200" dirty="0"/>
        </a:p>
      </dsp:txBody>
      <dsp:txXfrm>
        <a:off x="3301150" y="2661980"/>
        <a:ext cx="1498497" cy="1498497"/>
      </dsp:txXfrm>
    </dsp:sp>
    <dsp:sp modelId="{F1F55AA6-FF3A-439A-AAB4-DD9AC641CC6C}">
      <dsp:nvSpPr>
        <dsp:cNvPr id="0" name=""/>
        <dsp:cNvSpPr/>
      </dsp:nvSpPr>
      <dsp:spPr>
        <a:xfrm rot="11517595">
          <a:off x="1464945" y="3043830"/>
          <a:ext cx="1603033" cy="60397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3A79DA-3BED-4A37-A455-F779019A7F80}">
      <dsp:nvSpPr>
        <dsp:cNvPr id="0" name=""/>
        <dsp:cNvSpPr/>
      </dsp:nvSpPr>
      <dsp:spPr>
        <a:xfrm>
          <a:off x="0" y="1872201"/>
          <a:ext cx="2708587" cy="193584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Stavba určená pro bydlení…</a:t>
          </a:r>
          <a:endParaRPr lang="cs-CZ" sz="1800" kern="1200" dirty="0"/>
        </a:p>
      </dsp:txBody>
      <dsp:txXfrm>
        <a:off x="56699" y="1928900"/>
        <a:ext cx="2595189" cy="1822448"/>
      </dsp:txXfrm>
    </dsp:sp>
    <dsp:sp modelId="{9A972827-4F54-4AA7-B0FF-9E6EF3EB0B4E}">
      <dsp:nvSpPr>
        <dsp:cNvPr id="0" name=""/>
        <dsp:cNvSpPr/>
      </dsp:nvSpPr>
      <dsp:spPr>
        <a:xfrm rot="14660418">
          <a:off x="2411045" y="1353319"/>
          <a:ext cx="1591609" cy="60397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91D753-D6C4-47BA-9953-9EEFD5ECCF1E}">
      <dsp:nvSpPr>
        <dsp:cNvPr id="0" name=""/>
        <dsp:cNvSpPr/>
      </dsp:nvSpPr>
      <dsp:spPr>
        <a:xfrm>
          <a:off x="1426397" y="48292"/>
          <a:ext cx="2871699" cy="17793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…více než polovina podlahové plochy odpovídá požadavkům na trvalé rodinné bydlení a je k tomuto účelu určena…</a:t>
          </a:r>
          <a:endParaRPr lang="cs-CZ" sz="1800" kern="1200" dirty="0"/>
        </a:p>
      </dsp:txBody>
      <dsp:txXfrm>
        <a:off x="1478513" y="100408"/>
        <a:ext cx="2767467" cy="1675146"/>
      </dsp:txXfrm>
    </dsp:sp>
    <dsp:sp modelId="{6E9D3EB9-A6C0-4C89-A911-0589980F9AF5}">
      <dsp:nvSpPr>
        <dsp:cNvPr id="0" name=""/>
        <dsp:cNvSpPr/>
      </dsp:nvSpPr>
      <dsp:spPr>
        <a:xfrm rot="18301034">
          <a:off x="4329271" y="1638501"/>
          <a:ext cx="1865801" cy="60397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DE7B00-BE55-4E1C-B6FF-E4C502FB2564}">
      <dsp:nvSpPr>
        <dsp:cNvPr id="0" name=""/>
        <dsp:cNvSpPr/>
      </dsp:nvSpPr>
      <dsp:spPr>
        <a:xfrm>
          <a:off x="4517094" y="-118794"/>
          <a:ext cx="2548555" cy="20904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…nejvýše tři samostatné byty a má nejvýše dvě nadzemní a jedno podzemní podlaží a podkroví…</a:t>
          </a:r>
          <a:endParaRPr lang="cs-CZ" sz="1800" kern="1200" dirty="0"/>
        </a:p>
      </dsp:txBody>
      <dsp:txXfrm>
        <a:off x="4578323" y="-57565"/>
        <a:ext cx="2426097" cy="1968037"/>
      </dsp:txXfrm>
    </dsp:sp>
    <dsp:sp modelId="{67B564FB-79A5-47B4-81FE-CCE377F08667}">
      <dsp:nvSpPr>
        <dsp:cNvPr id="0" name=""/>
        <dsp:cNvSpPr/>
      </dsp:nvSpPr>
      <dsp:spPr>
        <a:xfrm rot="20967948">
          <a:off x="5168437" y="2755944"/>
          <a:ext cx="1563731" cy="60397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E4CCEA-7416-4055-951D-5DA861366227}">
      <dsp:nvSpPr>
        <dsp:cNvPr id="0" name=""/>
        <dsp:cNvSpPr/>
      </dsp:nvSpPr>
      <dsp:spPr>
        <a:xfrm>
          <a:off x="5616624" y="2016222"/>
          <a:ext cx="2204734" cy="17975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cs-CZ" sz="1900" kern="1200" dirty="0" smtClean="0"/>
            <a:t>… době podání žádosti je v katastru nemovitostí zapsán jako </a:t>
          </a:r>
          <a:r>
            <a:rPr lang="cs-CZ" sz="1900" kern="1200" dirty="0" err="1" smtClean="0"/>
            <a:t>RD</a:t>
          </a:r>
          <a:r>
            <a:rPr lang="cs-CZ" sz="1900" kern="1200" dirty="0" smtClean="0"/>
            <a:t> nebo objekt k bydlení…</a:t>
          </a:r>
          <a:endParaRPr lang="cs-CZ" sz="1900" kern="1200" dirty="0"/>
        </a:p>
      </dsp:txBody>
      <dsp:txXfrm>
        <a:off x="5669272" y="2068870"/>
        <a:ext cx="2099438" cy="1692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C6F2B-E202-4939-9179-E6EE0CC3C459}">
      <dsp:nvSpPr>
        <dsp:cNvPr id="0" name=""/>
        <dsp:cNvSpPr/>
      </dsp:nvSpPr>
      <dsp:spPr>
        <a:xfrm>
          <a:off x="2968570" y="2404450"/>
          <a:ext cx="1986745" cy="19867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cs-CZ" sz="3200" kern="1200" dirty="0" smtClean="0"/>
            <a:t>Rodinný dům</a:t>
          </a:r>
          <a:endParaRPr lang="cs-CZ" sz="3200" kern="1200" dirty="0"/>
        </a:p>
      </dsp:txBody>
      <dsp:txXfrm>
        <a:off x="3259522" y="2695402"/>
        <a:ext cx="1404841" cy="1404841"/>
      </dsp:txXfrm>
    </dsp:sp>
    <dsp:sp modelId="{F1F55AA6-FF3A-439A-AAB4-DD9AC641CC6C}">
      <dsp:nvSpPr>
        <dsp:cNvPr id="0" name=""/>
        <dsp:cNvSpPr/>
      </dsp:nvSpPr>
      <dsp:spPr>
        <a:xfrm rot="2329474">
          <a:off x="2376016" y="2905508"/>
          <a:ext cx="476331" cy="49481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3A79DA-3BED-4A37-A455-F779019A7F80}">
      <dsp:nvSpPr>
        <dsp:cNvPr id="0" name=""/>
        <dsp:cNvSpPr/>
      </dsp:nvSpPr>
      <dsp:spPr>
        <a:xfrm>
          <a:off x="0" y="1080115"/>
          <a:ext cx="2539300" cy="1814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Splňuje energetickou náročnost budovy třídy „C“ a vyšší NEBO….</a:t>
          </a:r>
          <a:endParaRPr lang="cs-CZ" sz="1800" kern="1200" dirty="0"/>
        </a:p>
      </dsp:txBody>
      <dsp:txXfrm>
        <a:off x="53155" y="1133270"/>
        <a:ext cx="2432990" cy="1708546"/>
      </dsp:txXfrm>
    </dsp:sp>
    <dsp:sp modelId="{9A972827-4F54-4AA7-B0FF-9E6EF3EB0B4E}">
      <dsp:nvSpPr>
        <dsp:cNvPr id="0" name=""/>
        <dsp:cNvSpPr/>
      </dsp:nvSpPr>
      <dsp:spPr>
        <a:xfrm rot="5687863">
          <a:off x="3766597" y="1740983"/>
          <a:ext cx="356251" cy="51664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91D753-D6C4-47BA-9953-9EEFD5ECCF1E}">
      <dsp:nvSpPr>
        <dsp:cNvPr id="0" name=""/>
        <dsp:cNvSpPr/>
      </dsp:nvSpPr>
      <dsp:spPr>
        <a:xfrm>
          <a:off x="2664295" y="72008"/>
          <a:ext cx="2692218" cy="16681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…budou v něm realizována tzv. </a:t>
          </a:r>
          <a:r>
            <a:rPr lang="cs-CZ" sz="1800" kern="1200" dirty="0" err="1" smtClean="0"/>
            <a:t>mikroenergetická</a:t>
          </a:r>
          <a:r>
            <a:rPr lang="cs-CZ" sz="1800" kern="1200" dirty="0" smtClean="0"/>
            <a:t> opatření NEBO…</a:t>
          </a:r>
          <a:endParaRPr lang="cs-CZ" sz="1800" kern="1200" dirty="0"/>
        </a:p>
      </dsp:txBody>
      <dsp:txXfrm>
        <a:off x="2713154" y="120867"/>
        <a:ext cx="2594500" cy="1570449"/>
      </dsp:txXfrm>
    </dsp:sp>
    <dsp:sp modelId="{6E9D3EB9-A6C0-4C89-A911-0589980F9AF5}">
      <dsp:nvSpPr>
        <dsp:cNvPr id="0" name=""/>
        <dsp:cNvSpPr/>
      </dsp:nvSpPr>
      <dsp:spPr>
        <a:xfrm rot="8454812">
          <a:off x="4976007" y="2997799"/>
          <a:ext cx="482505" cy="44439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DE7B00-BE55-4E1C-B6FF-E4C502FB2564}">
      <dsp:nvSpPr>
        <dsp:cNvPr id="0" name=""/>
        <dsp:cNvSpPr/>
      </dsp:nvSpPr>
      <dsp:spPr>
        <a:xfrm>
          <a:off x="5459601" y="1296153"/>
          <a:ext cx="2389270" cy="19598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cs-CZ" sz="1800" kern="1200" dirty="0" smtClean="0"/>
            <a:t>…je na snížení energetické náročnosti budovy požádáno v NZÚ…</a:t>
          </a:r>
          <a:endParaRPr lang="cs-CZ" sz="1800" kern="1200" dirty="0"/>
        </a:p>
      </dsp:txBody>
      <dsp:txXfrm>
        <a:off x="5517003" y="1353555"/>
        <a:ext cx="2274466" cy="1845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5BB3A-C4D1-41A6-B82B-16C0B48C3AE2}">
      <dsp:nvSpPr>
        <dsp:cNvPr id="0" name=""/>
        <dsp:cNvSpPr/>
      </dsp:nvSpPr>
      <dsp:spPr>
        <a:xfrm>
          <a:off x="775274" y="315394"/>
          <a:ext cx="2833154" cy="983917"/>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0CF667FC-B64E-4534-9D2B-1DB76AC1BFD3}">
      <dsp:nvSpPr>
        <dsp:cNvPr id="0" name=""/>
        <dsp:cNvSpPr/>
      </dsp:nvSpPr>
      <dsp:spPr>
        <a:xfrm>
          <a:off x="1872210" y="2664298"/>
          <a:ext cx="648067" cy="472150"/>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1C9A38D-E2C9-4207-A0CE-9B2FEE3255AC}">
      <dsp:nvSpPr>
        <dsp:cNvPr id="0" name=""/>
        <dsp:cNvSpPr/>
      </dsp:nvSpPr>
      <dsp:spPr>
        <a:xfrm>
          <a:off x="720078" y="3024336"/>
          <a:ext cx="2952331" cy="86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cs-CZ" sz="2000" b="1" kern="1200" dirty="0" err="1" smtClean="0">
              <a:solidFill>
                <a:schemeClr val="tx2">
                  <a:lumMod val="75000"/>
                </a:schemeClr>
              </a:solidFill>
            </a:rPr>
            <a:t>Mikroenergetická</a:t>
          </a:r>
          <a:r>
            <a:rPr lang="cs-CZ" sz="2000" b="1" kern="1200" dirty="0" smtClean="0">
              <a:solidFill>
                <a:schemeClr val="tx2">
                  <a:lumMod val="75000"/>
                </a:schemeClr>
              </a:solidFill>
            </a:rPr>
            <a:t> opatření</a:t>
          </a:r>
          <a:endParaRPr lang="cs-CZ" sz="2000" b="1" kern="1200" dirty="0">
            <a:solidFill>
              <a:schemeClr val="tx2">
                <a:lumMod val="75000"/>
              </a:schemeClr>
            </a:solidFill>
          </a:endParaRPr>
        </a:p>
      </dsp:txBody>
      <dsp:txXfrm>
        <a:off x="720078" y="3024336"/>
        <a:ext cx="2952331" cy="861219"/>
      </dsp:txXfrm>
    </dsp:sp>
    <dsp:sp modelId="{BB773691-7C97-4CE9-A5A0-4CDADDE41071}">
      <dsp:nvSpPr>
        <dsp:cNvPr id="0" name=""/>
        <dsp:cNvSpPr/>
      </dsp:nvSpPr>
      <dsp:spPr>
        <a:xfrm>
          <a:off x="1635876" y="1493799"/>
          <a:ext cx="988309" cy="9883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Dílčí výměna oken</a:t>
          </a:r>
          <a:endParaRPr lang="cs-CZ" sz="1100" kern="1200" dirty="0"/>
        </a:p>
      </dsp:txBody>
      <dsp:txXfrm>
        <a:off x="1780611" y="1638534"/>
        <a:ext cx="698839" cy="698839"/>
      </dsp:txXfrm>
    </dsp:sp>
    <dsp:sp modelId="{109B112F-FCC9-49B1-8D1B-F13FACCD004B}">
      <dsp:nvSpPr>
        <dsp:cNvPr id="0" name=""/>
        <dsp:cNvSpPr/>
      </dsp:nvSpPr>
      <dsp:spPr>
        <a:xfrm>
          <a:off x="1098121" y="633849"/>
          <a:ext cx="988309" cy="9883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Oprava fasády</a:t>
          </a:r>
          <a:endParaRPr lang="cs-CZ" sz="1100" kern="1200" dirty="0"/>
        </a:p>
      </dsp:txBody>
      <dsp:txXfrm>
        <a:off x="1242856" y="778584"/>
        <a:ext cx="698839" cy="698839"/>
      </dsp:txXfrm>
    </dsp:sp>
    <dsp:sp modelId="{AA51E999-79E2-4786-9C3D-FEA519024E18}">
      <dsp:nvSpPr>
        <dsp:cNvPr id="0" name=""/>
        <dsp:cNvSpPr/>
      </dsp:nvSpPr>
      <dsp:spPr>
        <a:xfrm>
          <a:off x="2108394" y="394898"/>
          <a:ext cx="988309" cy="9883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t>Zateplení střechy, půdních prostor</a:t>
          </a:r>
          <a:endParaRPr lang="cs-CZ" sz="1100" kern="1200" dirty="0"/>
        </a:p>
      </dsp:txBody>
      <dsp:txXfrm>
        <a:off x="2253129" y="539633"/>
        <a:ext cx="698839" cy="698839"/>
      </dsp:txXfrm>
    </dsp:sp>
    <dsp:sp modelId="{08A851EF-6145-4202-B80F-9F16A57E8CDF}">
      <dsp:nvSpPr>
        <dsp:cNvPr id="0" name=""/>
        <dsp:cNvSpPr/>
      </dsp:nvSpPr>
      <dsp:spPr>
        <a:xfrm>
          <a:off x="654199" y="107228"/>
          <a:ext cx="3074741" cy="245979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B99EB-B738-4003-B92A-5ABFC5538AE6}">
      <dsp:nvSpPr>
        <dsp:cNvPr id="0" name=""/>
        <dsp:cNvSpPr/>
      </dsp:nvSpPr>
      <dsp:spPr>
        <a:xfrm>
          <a:off x="806282" y="442298"/>
          <a:ext cx="2947602" cy="2947602"/>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54C2427-9832-4174-8A35-A598617D3EAB}">
      <dsp:nvSpPr>
        <dsp:cNvPr id="0" name=""/>
        <dsp:cNvSpPr/>
      </dsp:nvSpPr>
      <dsp:spPr>
        <a:xfrm>
          <a:off x="806282" y="442298"/>
          <a:ext cx="2947602" cy="2947602"/>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9A8934E-EFD3-4A89-90A3-565A0481D3FC}">
      <dsp:nvSpPr>
        <dsp:cNvPr id="0" name=""/>
        <dsp:cNvSpPr/>
      </dsp:nvSpPr>
      <dsp:spPr>
        <a:xfrm>
          <a:off x="806282" y="442298"/>
          <a:ext cx="2947602" cy="2947602"/>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46B6A8-C64D-4D9D-8268-4BA7A2A6C22A}">
      <dsp:nvSpPr>
        <dsp:cNvPr id="0" name=""/>
        <dsp:cNvSpPr/>
      </dsp:nvSpPr>
      <dsp:spPr>
        <a:xfrm>
          <a:off x="806282" y="442298"/>
          <a:ext cx="2947602" cy="2947602"/>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41C4FE0-805D-448A-AC21-188ED47C388C}">
      <dsp:nvSpPr>
        <dsp:cNvPr id="0" name=""/>
        <dsp:cNvSpPr/>
      </dsp:nvSpPr>
      <dsp:spPr>
        <a:xfrm>
          <a:off x="1602070" y="1238086"/>
          <a:ext cx="1356026" cy="13560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kern="1200" dirty="0" smtClean="0"/>
            <a:t>Způsobilost výdaje</a:t>
          </a:r>
          <a:endParaRPr lang="cs-CZ" sz="1500" kern="1200" dirty="0"/>
        </a:p>
      </dsp:txBody>
      <dsp:txXfrm>
        <a:off x="1800655" y="1436671"/>
        <a:ext cx="958856" cy="958856"/>
      </dsp:txXfrm>
    </dsp:sp>
    <dsp:sp modelId="{01443C64-B57A-4D7C-9D3D-D8F9BE10BFC0}">
      <dsp:nvSpPr>
        <dsp:cNvPr id="0" name=""/>
        <dsp:cNvSpPr/>
      </dsp:nvSpPr>
      <dsp:spPr>
        <a:xfrm>
          <a:off x="1805474" y="1861"/>
          <a:ext cx="949218" cy="9492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kern="1200" dirty="0" smtClean="0"/>
            <a:t>Místo</a:t>
          </a:r>
          <a:endParaRPr lang="cs-CZ" sz="1400" kern="1200" dirty="0"/>
        </a:p>
      </dsp:txBody>
      <dsp:txXfrm>
        <a:off x="1944484" y="140871"/>
        <a:ext cx="671198" cy="671198"/>
      </dsp:txXfrm>
    </dsp:sp>
    <dsp:sp modelId="{EFA7DF83-9FC7-4267-A678-8DE732F76637}">
      <dsp:nvSpPr>
        <dsp:cNvPr id="0" name=""/>
        <dsp:cNvSpPr/>
      </dsp:nvSpPr>
      <dsp:spPr>
        <a:xfrm>
          <a:off x="3245103" y="1441490"/>
          <a:ext cx="949218" cy="9492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kern="1200" dirty="0" err="1" smtClean="0"/>
            <a:t>Přiměře</a:t>
          </a:r>
          <a:r>
            <a:rPr lang="cs-CZ" sz="1400" kern="1200" dirty="0" smtClean="0"/>
            <a:t>-</a:t>
          </a:r>
          <a:r>
            <a:rPr lang="cs-CZ" sz="1400" kern="1200" dirty="0" err="1" smtClean="0"/>
            <a:t>nost</a:t>
          </a:r>
          <a:endParaRPr lang="cs-CZ" sz="1400" kern="1200" dirty="0"/>
        </a:p>
      </dsp:txBody>
      <dsp:txXfrm>
        <a:off x="3384113" y="1580500"/>
        <a:ext cx="671198" cy="671198"/>
      </dsp:txXfrm>
    </dsp:sp>
    <dsp:sp modelId="{DF923760-DF27-4898-9FA5-26DC9F12FC07}">
      <dsp:nvSpPr>
        <dsp:cNvPr id="0" name=""/>
        <dsp:cNvSpPr/>
      </dsp:nvSpPr>
      <dsp:spPr>
        <a:xfrm>
          <a:off x="1805474" y="2881119"/>
          <a:ext cx="949218" cy="9492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kern="1200" dirty="0" err="1" smtClean="0"/>
            <a:t>Prokaza</a:t>
          </a:r>
          <a:r>
            <a:rPr lang="cs-CZ" sz="1400" kern="1200" dirty="0" smtClean="0"/>
            <a:t>-</a:t>
          </a:r>
          <a:r>
            <a:rPr lang="cs-CZ" sz="1400" kern="1200" dirty="0" err="1" smtClean="0"/>
            <a:t>telnost</a:t>
          </a:r>
          <a:endParaRPr lang="cs-CZ" sz="1400" kern="1200" dirty="0"/>
        </a:p>
      </dsp:txBody>
      <dsp:txXfrm>
        <a:off x="1944484" y="3020129"/>
        <a:ext cx="671198" cy="671198"/>
      </dsp:txXfrm>
    </dsp:sp>
    <dsp:sp modelId="{C68090EE-D490-4664-A49C-C96EFD94D483}">
      <dsp:nvSpPr>
        <dsp:cNvPr id="0" name=""/>
        <dsp:cNvSpPr/>
      </dsp:nvSpPr>
      <dsp:spPr>
        <a:xfrm>
          <a:off x="365845" y="1441490"/>
          <a:ext cx="949218" cy="9492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kern="1200" dirty="0" smtClean="0"/>
            <a:t>Čas</a:t>
          </a:r>
          <a:endParaRPr lang="cs-CZ" sz="1400" kern="1200" dirty="0"/>
        </a:p>
      </dsp:txBody>
      <dsp:txXfrm>
        <a:off x="504855" y="1580500"/>
        <a:ext cx="671198" cy="671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1FE05E-B258-4EE8-BCA2-97F1E4B6D486}" type="datetimeFigureOut">
              <a:rPr lang="cs-CZ" smtClean="0"/>
              <a:pPr/>
              <a:t>5. 1. 2016</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147409-0615-4042-BF02-C60F73DBB3DF}" type="slidenum">
              <a:rPr lang="cs-CZ" smtClean="0"/>
              <a:pPr/>
              <a:t>‹#›</a:t>
            </a:fld>
            <a:endParaRPr lang="cs-CZ"/>
          </a:p>
        </p:txBody>
      </p:sp>
    </p:spTree>
    <p:extLst>
      <p:ext uri="{BB962C8B-B14F-4D97-AF65-F5344CB8AC3E}">
        <p14:creationId xmlns:p14="http://schemas.microsoft.com/office/powerpoint/2010/main" val="2277548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E20E8B-6359-4515-82E9-D19CC068928C}" type="datetimeFigureOut">
              <a:rPr lang="cs-CZ"/>
              <a:pPr>
                <a:defRPr/>
              </a:pPr>
              <a:t>5. 1. 2016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7A0DC4-CA37-4F00-9111-95B26A830A71}" type="slidenum">
              <a:rPr lang="cs-CZ"/>
              <a:pPr>
                <a:defRPr/>
              </a:pPr>
              <a:t>‹#›</a:t>
            </a:fld>
            <a:endParaRPr lang="cs-CZ"/>
          </a:p>
        </p:txBody>
      </p:sp>
    </p:spTree>
    <p:extLst>
      <p:ext uri="{BB962C8B-B14F-4D97-AF65-F5344CB8AC3E}">
        <p14:creationId xmlns:p14="http://schemas.microsoft.com/office/powerpoint/2010/main" val="3477324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a:t>
            </a:fld>
            <a:endParaRPr lang="cs-CZ" smtClean="0"/>
          </a:p>
        </p:txBody>
      </p:sp>
    </p:spTree>
    <p:extLst>
      <p:ext uri="{BB962C8B-B14F-4D97-AF65-F5344CB8AC3E}">
        <p14:creationId xmlns:p14="http://schemas.microsoft.com/office/powerpoint/2010/main" val="369835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11</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zateplení střechy nebo půdních prostor</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zateplení stropu sklepních prostor nebo podlahy</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dílčí zateplení dalších konstrukcí (např. severní fasáda apod.)</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oprava fasády, např. prasklin a dalších poruch fasády – eliminace tepelných mostů</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oddělení vytápěného prostoru objektu od venkovního (např. zádveří)</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dílčí výměna oken</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výměna vstupních a balkonových dveří</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instalace těsnění oken a dveří, dodatečná montáž prahů vstupních dveří</a:t>
            </a:r>
          </a:p>
          <a:p>
            <a:pPr marL="179388" indent="-179388" algn="just" fontAlgn="auto">
              <a:lnSpc>
                <a:spcPct val="150000"/>
              </a:lnSpc>
              <a:spcBef>
                <a:spcPts val="0"/>
              </a:spcBef>
              <a:spcAft>
                <a:spcPts val="0"/>
              </a:spcAft>
              <a:buFontTx/>
              <a:buChar char="-"/>
              <a:defRPr/>
            </a:pPr>
            <a:r>
              <a:rPr lang="cs-CZ" sz="1200" dirty="0" smtClean="0">
                <a:solidFill>
                  <a:schemeClr val="tx2"/>
                </a:solidFill>
                <a:latin typeface="Arial" pitchFamily="34" charset="0"/>
                <a:cs typeface="Arial" pitchFamily="34" charset="0"/>
              </a:rPr>
              <a:t>výměna zasklení starších oken za moderní dvojskla s vysokou tepelnou izolací</a:t>
            </a: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12</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179388" indent="-179388" algn="just" fontAlgn="auto">
              <a:lnSpc>
                <a:spcPct val="150000"/>
              </a:lnSpc>
              <a:spcBef>
                <a:spcPts val="0"/>
              </a:spcBef>
              <a:spcAft>
                <a:spcPts val="0"/>
              </a:spcAft>
              <a:buFontTx/>
              <a:buNone/>
              <a:defRPr/>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13</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179388" indent="-179388" algn="just" fontAlgn="auto">
              <a:lnSpc>
                <a:spcPct val="150000"/>
              </a:lnSpc>
              <a:spcBef>
                <a:spcPts val="0"/>
              </a:spcBef>
              <a:spcAft>
                <a:spcPts val="0"/>
              </a:spcAft>
              <a:buFontTx/>
              <a:buNone/>
              <a:defRPr/>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14</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cs-CZ" sz="1200" b="1" kern="1200" dirty="0" smtClean="0">
                <a:solidFill>
                  <a:schemeClr val="tx1"/>
                </a:solidFill>
                <a:latin typeface="+mn-lt"/>
                <a:ea typeface="+mn-ea"/>
                <a:cs typeface="+mn-cs"/>
              </a:rPr>
              <a:t>Místní způsobilost výdaje:</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Výdaj se vztahuje k dílčímu projektu </a:t>
            </a:r>
            <a:r>
              <a:rPr lang="cs-CZ" sz="1200" kern="1200" dirty="0" err="1" smtClean="0">
                <a:solidFill>
                  <a:schemeClr val="tx1"/>
                </a:solidFill>
                <a:latin typeface="+mn-lt"/>
                <a:ea typeface="+mn-ea"/>
                <a:cs typeface="+mn-cs"/>
              </a:rPr>
              <a:t>FO</a:t>
            </a:r>
            <a:r>
              <a:rPr lang="cs-CZ" sz="1200" kern="1200" dirty="0" smtClean="0">
                <a:solidFill>
                  <a:schemeClr val="tx1"/>
                </a:solidFill>
                <a:latin typeface="+mn-lt"/>
                <a:ea typeface="+mn-ea"/>
                <a:cs typeface="+mn-cs"/>
              </a:rPr>
              <a:t> realizovanému na území Jihomoravského kraje. </a:t>
            </a:r>
          </a:p>
          <a:p>
            <a:r>
              <a:rPr lang="cs-CZ" sz="1200" b="1" kern="1200" dirty="0" smtClean="0">
                <a:solidFill>
                  <a:schemeClr val="tx1"/>
                </a:solidFill>
                <a:latin typeface="+mn-lt"/>
                <a:ea typeface="+mn-ea"/>
                <a:cs typeface="+mn-cs"/>
              </a:rPr>
              <a:t>Časová způsobilost výdaje:</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Výdaj vznikl a současně byl uhrazen konečným uživatelem v období, které je konkrétní krajskou výzvou vymezeno pro způsobilost výdaje, nejdříve však ode dne vyhlášení první krajské výzvy. Za vznik výdaje se považuje okamžik reálného uskutečnění požadovaného plnění (např. datum uskutečnění zdanitelného plnění na faktuře u plátců DPH, datum reálného vykonání prací, datum dodání předmětu podpory apod.). Úhradou výdaje se rozumí vynaložení finančních prostředků (hotovostně či bezhotovostně) konečným uživatelem, s nimiž je spojen nárok na odpovídající plnění (např. platba dodavateli). Všechny výdaje musí být předloženy ke kontrole nejpozději k datu předložení Finančního vyúčtování dílčího projektu.</a:t>
            </a:r>
          </a:p>
          <a:p>
            <a:r>
              <a:rPr lang="cs-CZ" sz="1200" b="1" kern="1200" dirty="0" smtClean="0">
                <a:solidFill>
                  <a:schemeClr val="tx1"/>
                </a:solidFill>
                <a:latin typeface="+mn-lt"/>
                <a:ea typeface="+mn-ea"/>
                <a:cs typeface="+mn-cs"/>
              </a:rPr>
              <a:t>Přiměřenost výdaje:</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Výdaj odpovídá cenám v místě, čase a oboru obvyklým a je vynaložen v souladu s pravidlem </a:t>
            </a:r>
            <a:r>
              <a:rPr lang="cs-CZ" sz="1200" kern="1200" dirty="0" err="1" smtClean="0">
                <a:solidFill>
                  <a:schemeClr val="tx1"/>
                </a:solidFill>
                <a:latin typeface="+mn-lt"/>
                <a:ea typeface="+mn-ea"/>
                <a:cs typeface="+mn-cs"/>
              </a:rPr>
              <a:t>3E</a:t>
            </a:r>
            <a:r>
              <a:rPr lang="cs-CZ" sz="1200" kern="1200" dirty="0" smtClean="0">
                <a:solidFill>
                  <a:schemeClr val="tx1"/>
                </a:solidFill>
                <a:latin typeface="+mn-lt"/>
                <a:ea typeface="+mn-ea"/>
                <a:cs typeface="+mn-cs"/>
              </a:rPr>
              <a:t>, vyhovuje tedy zásadám účelnosti, efektivnosti a hospodárnosti podle zákona č. 320/2001 Sb., o finanční kontrole ve veřejné správě a o změně některých zákonů (zákon o finanční kontrole), ve znění pozdějších předpisů.</a:t>
            </a:r>
          </a:p>
          <a:p>
            <a:r>
              <a:rPr lang="cs-CZ" sz="1200" b="1" kern="1200" dirty="0" smtClean="0">
                <a:solidFill>
                  <a:schemeClr val="tx1"/>
                </a:solidFill>
                <a:latin typeface="+mn-lt"/>
                <a:ea typeface="+mn-ea"/>
                <a:cs typeface="+mn-cs"/>
              </a:rPr>
              <a:t>Prokazatelnost výdaje:</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Výdaj skutečně vzniknul, je řádně identifikovatelný, prokazatelný a doložitelný. Způsobilý výdaj musí být řádně doložen dokladem obsahujícím všechny náležitosti účetního dokladu dle zákona č…. o účetnictví (např. fakturou, paragonem apod.). Konečný uživatel je povinen zajistit, aby v doložených dokladech bylo podrobně rozepsáno plnění ze strany dodavatele, zejm. </a:t>
            </a:r>
            <a:r>
              <a:rPr lang="cs-CZ" sz="1200" kern="1200" dirty="0" err="1" smtClean="0">
                <a:solidFill>
                  <a:schemeClr val="tx1"/>
                </a:solidFill>
                <a:latin typeface="+mn-lt"/>
                <a:ea typeface="+mn-ea"/>
                <a:cs typeface="+mn-cs"/>
              </a:rPr>
              <a:t>rozklíčovaný</a:t>
            </a:r>
            <a:r>
              <a:rPr lang="cs-CZ" sz="1200" kern="1200" dirty="0" smtClean="0">
                <a:solidFill>
                  <a:schemeClr val="tx1"/>
                </a:solidFill>
                <a:latin typeface="+mn-lt"/>
                <a:ea typeface="+mn-ea"/>
                <a:cs typeface="+mn-cs"/>
              </a:rPr>
              <a:t> rozsah provedených služeb a dodávky s ohledem na posouzení způsobilosti výdaje.</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Způsobilý výdaj musí být prokazatelně zaplacen ze strany konečného uživatele podpory (přijatelná je hotovostní i bezhotovostní úhrada) a doložen relevantním dokladem o úhradě (výpis z bankovního účtu, příjmový pokladní doklad).</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Všechna výše uvedená kritéria způsobilosti výdaje musejí být naplněna zásadně</a:t>
            </a:r>
            <a:r>
              <a:rPr lang="cs-CZ" sz="1200" b="1" kern="1200" dirty="0" smtClean="0">
                <a:solidFill>
                  <a:schemeClr val="tx1"/>
                </a:solidFill>
                <a:latin typeface="+mn-lt"/>
                <a:ea typeface="+mn-ea"/>
                <a:cs typeface="+mn-cs"/>
              </a:rPr>
              <a:t> kumulativně a současně.</a:t>
            </a:r>
            <a:r>
              <a:rPr lang="cs-CZ" sz="1200" kern="1200" dirty="0" smtClean="0">
                <a:solidFill>
                  <a:schemeClr val="tx1"/>
                </a:solidFill>
                <a:latin typeface="+mn-lt"/>
                <a:ea typeface="+mn-ea"/>
                <a:cs typeface="+mn-cs"/>
              </a:rPr>
              <a:t> Žadatel/konečný uživatel je povinen na výzvu Jihomoravského kraje doložit naplnění těchto kriterií relevantními doklady. Jestliže žadatel/konečný uživatel neprokáže splnění kriterií způsobilosti výdaje, nelze výdaj považovat za způsobilý a nelze jej v rámci dotace na dílčí projekt </a:t>
            </a:r>
            <a:r>
              <a:rPr lang="cs-CZ" sz="1200" kern="1200" dirty="0" err="1" smtClean="0">
                <a:solidFill>
                  <a:schemeClr val="tx1"/>
                </a:solidFill>
                <a:latin typeface="+mn-lt"/>
                <a:ea typeface="+mn-ea"/>
                <a:cs typeface="+mn-cs"/>
              </a:rPr>
              <a:t>FO</a:t>
            </a:r>
            <a:r>
              <a:rPr lang="cs-CZ" sz="1200" kern="1200" dirty="0" smtClean="0">
                <a:solidFill>
                  <a:schemeClr val="tx1"/>
                </a:solidFill>
                <a:latin typeface="+mn-lt"/>
                <a:ea typeface="+mn-ea"/>
                <a:cs typeface="+mn-cs"/>
              </a:rPr>
              <a:t> proplatit. </a:t>
            </a:r>
          </a:p>
          <a:p>
            <a:pPr marL="179388" indent="-179388" algn="just" fontAlgn="auto">
              <a:lnSpc>
                <a:spcPct val="150000"/>
              </a:lnSpc>
              <a:spcBef>
                <a:spcPts val="0"/>
              </a:spcBef>
              <a:spcAft>
                <a:spcPts val="0"/>
              </a:spcAft>
              <a:buFontTx/>
              <a:buNone/>
              <a:defRPr/>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15</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179388" indent="-179388" algn="just" fontAlgn="auto">
              <a:lnSpc>
                <a:spcPct val="150000"/>
              </a:lnSpc>
              <a:spcBef>
                <a:spcPts val="0"/>
              </a:spcBef>
              <a:spcAft>
                <a:spcPts val="0"/>
              </a:spcAft>
              <a:buFontTx/>
              <a:buNone/>
              <a:defRPr/>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16</a:t>
            </a:fld>
            <a:endParaRPr lang="cs-CZ" smtClean="0"/>
          </a:p>
        </p:txBody>
      </p:sp>
    </p:spTree>
    <p:extLst>
      <p:ext uri="{BB962C8B-B14F-4D97-AF65-F5344CB8AC3E}">
        <p14:creationId xmlns:p14="http://schemas.microsoft.com/office/powerpoint/2010/main" val="47873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17</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18</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19</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20</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3</a:t>
            </a:fld>
            <a:endParaRPr lang="cs-CZ" smtClean="0"/>
          </a:p>
        </p:txBody>
      </p:sp>
    </p:spTree>
    <p:extLst>
      <p:ext uri="{BB962C8B-B14F-4D97-AF65-F5344CB8AC3E}">
        <p14:creationId xmlns:p14="http://schemas.microsoft.com/office/powerpoint/2010/main" val="17392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21</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22</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23</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24</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25</a:t>
            </a:fld>
            <a:endParaRPr lang="cs-CZ" smtClean="0"/>
          </a:p>
        </p:txBody>
      </p:sp>
    </p:spTree>
    <p:extLst>
      <p:ext uri="{BB962C8B-B14F-4D97-AF65-F5344CB8AC3E}">
        <p14:creationId xmlns:p14="http://schemas.microsoft.com/office/powerpoint/2010/main" val="168026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26</a:t>
            </a:fld>
            <a:endParaRPr lang="cs-CZ" smtClean="0"/>
          </a:p>
        </p:txBody>
      </p:sp>
    </p:spTree>
    <p:extLst>
      <p:ext uri="{BB962C8B-B14F-4D97-AF65-F5344CB8AC3E}">
        <p14:creationId xmlns:p14="http://schemas.microsoft.com/office/powerpoint/2010/main" val="18783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4</a:t>
            </a:fld>
            <a:endParaRPr lang="cs-CZ" smtClean="0"/>
          </a:p>
        </p:txBody>
      </p:sp>
    </p:spTree>
    <p:extLst>
      <p:ext uri="{BB962C8B-B14F-4D97-AF65-F5344CB8AC3E}">
        <p14:creationId xmlns:p14="http://schemas.microsoft.com/office/powerpoint/2010/main" val="369835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5</a:t>
            </a:fld>
            <a:endParaRPr lang="cs-CZ" smtClean="0"/>
          </a:p>
        </p:txBody>
      </p:sp>
    </p:spTree>
    <p:extLst>
      <p:ext uri="{BB962C8B-B14F-4D97-AF65-F5344CB8AC3E}">
        <p14:creationId xmlns:p14="http://schemas.microsoft.com/office/powerpoint/2010/main" val="53549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6</a:t>
            </a:fld>
            <a:endParaRPr lang="cs-CZ" smtClean="0"/>
          </a:p>
        </p:txBody>
      </p:sp>
    </p:spTree>
    <p:extLst>
      <p:ext uri="{BB962C8B-B14F-4D97-AF65-F5344CB8AC3E}">
        <p14:creationId xmlns:p14="http://schemas.microsoft.com/office/powerpoint/2010/main" val="53549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sz="1200" dirty="0" smtClean="0">
                <a:solidFill>
                  <a:schemeClr val="tx2"/>
                </a:solidFill>
                <a:latin typeface="Arial" pitchFamily="34" charset="0"/>
                <a:cs typeface="Arial" pitchFamily="34" charset="0"/>
              </a:rPr>
              <a:t>Výměna zdroje tepla v rodinných domech, kde byl v minulosti, nejméně od 1. 1. 2009 a později, zdroj podpořen z programů Zelená úsporám, Nová zelená úsporám nebo z tzv. Společných programů na podporu výměny kotlů (některé kraje ve spolupráci s Ministerstvem životního prostředí). Ve všech případech, kdy byl zdroj podpořen z jiného dotačního titulu, musí být dodrženy podmínky udržitelnosti podpory poskytnuté v minulosti,</a:t>
            </a:r>
          </a:p>
          <a:p>
            <a:pPr eaLnBrk="1" hangingPunct="1">
              <a:spcBef>
                <a:spcPct val="0"/>
              </a:spcBef>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7</a:t>
            </a:fld>
            <a:endParaRPr lang="cs-CZ" smtClean="0"/>
          </a:p>
        </p:txBody>
      </p:sp>
    </p:spTree>
    <p:extLst>
      <p:ext uri="{BB962C8B-B14F-4D97-AF65-F5344CB8AC3E}">
        <p14:creationId xmlns:p14="http://schemas.microsoft.com/office/powerpoint/2010/main" val="316295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z="1200" kern="1200" dirty="0" smtClean="0">
                <a:solidFill>
                  <a:schemeClr val="tx1"/>
                </a:solidFill>
                <a:latin typeface="+mn-lt"/>
                <a:ea typeface="+mn-ea"/>
                <a:cs typeface="+mn-cs"/>
              </a:rPr>
              <a:t>V případě, že bude v dílčím projektu kromě žadatele/konečného uživatele vystupovat ještě jiná osoba, je povinnou přílohou žádosti i udělení plné moci žadatele (zmocnitel) této osobě (zmocněnci) s uvedením rozsahu plné moci. Udělení plné moci žadatele nezbavuje odpovědnosti za realizaci projektu a odpovědnosti za vlastnoruční podpis žádosti.</a:t>
            </a: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8</a:t>
            </a:fld>
            <a:endParaRPr lang="cs-CZ" smtClean="0"/>
          </a:p>
        </p:txBody>
      </p:sp>
    </p:spTree>
    <p:extLst>
      <p:ext uri="{BB962C8B-B14F-4D97-AF65-F5344CB8AC3E}">
        <p14:creationId xmlns:p14="http://schemas.microsoft.com/office/powerpoint/2010/main" val="53549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smtClean="0"/>
              <a:t>Žadatel</a:t>
            </a:r>
            <a:r>
              <a:rPr lang="cs-CZ" baseline="0" dirty="0" smtClean="0"/>
              <a:t> výpis z </a:t>
            </a:r>
            <a:r>
              <a:rPr lang="cs-CZ" baseline="0" dirty="0" err="1" smtClean="0"/>
              <a:t>KN</a:t>
            </a:r>
            <a:r>
              <a:rPr lang="cs-CZ" baseline="0" dirty="0" smtClean="0"/>
              <a:t> dokládat nebude, budeme si zjišťovat sami.</a:t>
            </a: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9</a:t>
            </a:fld>
            <a:endParaRPr lang="cs-CZ" smtClean="0"/>
          </a:p>
        </p:txBody>
      </p:sp>
    </p:spTree>
    <p:extLst>
      <p:ext uri="{BB962C8B-B14F-4D97-AF65-F5344CB8AC3E}">
        <p14:creationId xmlns:p14="http://schemas.microsoft.com/office/powerpoint/2010/main" val="5354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3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102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678FC-AE7E-4922-BF7E-C46789EDC765}" type="slidenum">
              <a:rPr lang="cs-CZ" smtClean="0"/>
              <a:pPr fontAlgn="base">
                <a:spcBef>
                  <a:spcPct val="0"/>
                </a:spcBef>
                <a:spcAft>
                  <a:spcPct val="0"/>
                </a:spcAft>
                <a:defRPr/>
              </a:pPr>
              <a:t>10</a:t>
            </a:fld>
            <a:endParaRPr lang="cs-CZ" smtClean="0"/>
          </a:p>
        </p:txBody>
      </p:sp>
    </p:spTree>
    <p:extLst>
      <p:ext uri="{BB962C8B-B14F-4D97-AF65-F5344CB8AC3E}">
        <p14:creationId xmlns:p14="http://schemas.microsoft.com/office/powerpoint/2010/main" val="535496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Obrázek 4" descr="Image_2.jpg"/>
          <p:cNvPicPr>
            <a:picLocks noChangeAspect="1"/>
          </p:cNvPicPr>
          <p:nvPr userDrawn="1"/>
        </p:nvPicPr>
        <p:blipFill>
          <a:blip r:embed="rId3" cstate="print"/>
          <a:srcRect/>
          <a:stretch>
            <a:fillRect/>
          </a:stretch>
        </p:blipFill>
        <p:spPr bwMode="auto">
          <a:xfrm>
            <a:off x="0" y="836613"/>
            <a:ext cx="9144000" cy="2736850"/>
          </a:xfrm>
          <a:prstGeom prst="rect">
            <a:avLst/>
          </a:prstGeom>
          <a:noFill/>
          <a:ln w="9525">
            <a:noFill/>
            <a:miter lim="800000"/>
            <a:headEnd/>
            <a:tailEnd/>
          </a:ln>
        </p:spPr>
      </p:pic>
      <p:sp>
        <p:nvSpPr>
          <p:cNvPr id="8" name="Podnadpis 2"/>
          <p:cNvSpPr>
            <a:spLocks noGrp="1"/>
          </p:cNvSpPr>
          <p:nvPr>
            <p:ph type="subTitle" idx="4294967295"/>
          </p:nvPr>
        </p:nvSpPr>
        <p:spPr bwMode="auto">
          <a:xfrm>
            <a:off x="395288" y="3860800"/>
            <a:ext cx="6400800" cy="1752600"/>
          </a:xfrm>
          <a:prstGeom prst="rect">
            <a:avLst/>
          </a:prstGeom>
          <a:noFill/>
          <a:ln>
            <a:miter lim="800000"/>
            <a:headEnd/>
            <a:tailEnd/>
          </a:ln>
        </p:spPr>
        <p:txBody>
          <a:bodyPr/>
          <a:lstStyle/>
          <a:p>
            <a:r>
              <a:rPr lang="cs-CZ" dirty="0" smtClean="0"/>
              <a:t>Nadpis </a:t>
            </a:r>
            <a:r>
              <a:rPr lang="cs-CZ" dirty="0" err="1" smtClean="0"/>
              <a:t>powerpointové</a:t>
            </a:r>
            <a:endParaRPr lang="cs-CZ" dirty="0" smtClean="0"/>
          </a:p>
          <a:p>
            <a:r>
              <a:rPr lang="cs-CZ" dirty="0" smtClean="0"/>
              <a:t>prezentace</a:t>
            </a:r>
          </a:p>
          <a:p>
            <a:r>
              <a:rPr lang="cs-CZ" dirty="0" smtClean="0"/>
              <a:t>ve třech řádcích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061864"/>
            <a:ext cx="8229600" cy="1070992"/>
          </a:xfrm>
        </p:spPr>
        <p:txBody>
          <a:bodyPr/>
          <a:lstStyle>
            <a:lvl1pPr>
              <a:defRPr sz="3200">
                <a:solidFill>
                  <a:srgbClr val="92D050"/>
                </a:solidFill>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2132856"/>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4" name="Zástupný symbol pro obsah 3"/>
          <p:cNvSpPr>
            <a:spLocks noGrp="1"/>
          </p:cNvSpPr>
          <p:nvPr>
            <p:ph sz="half" idx="2"/>
          </p:nvPr>
        </p:nvSpPr>
        <p:spPr>
          <a:xfrm>
            <a:off x="457200" y="2780928"/>
            <a:ext cx="4040188" cy="3096344"/>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text 4"/>
          <p:cNvSpPr>
            <a:spLocks noGrp="1"/>
          </p:cNvSpPr>
          <p:nvPr>
            <p:ph type="body" sz="quarter" idx="3"/>
          </p:nvPr>
        </p:nvSpPr>
        <p:spPr>
          <a:xfrm>
            <a:off x="4645025" y="2132856"/>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6" name="Zástupný symbol pro obsah 5"/>
          <p:cNvSpPr>
            <a:spLocks noGrp="1"/>
          </p:cNvSpPr>
          <p:nvPr>
            <p:ph sz="quarter" idx="4"/>
          </p:nvPr>
        </p:nvSpPr>
        <p:spPr>
          <a:xfrm>
            <a:off x="4645025" y="2780928"/>
            <a:ext cx="4041775" cy="3096344"/>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fld id="{99A33820-A1E4-4076-9959-57781FCE26DF}" type="datetime1">
              <a:rPr lang="cs-CZ"/>
              <a:pPr>
                <a:defRPr/>
              </a:pPr>
              <a:t>5. 1. 2016</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7398642-9E4E-4347-8081-3C815AB2F1C1}"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92D050"/>
                </a:solidFill>
              </a:defRPr>
            </a:lvl1pPr>
          </a:lstStyle>
          <a:p>
            <a:r>
              <a:rPr lang="cs-CZ" dirty="0" smtClean="0"/>
              <a:t>Klepnutím lze upravit styl předlohy nadpisů.</a:t>
            </a:r>
            <a:endParaRPr lang="cs-CZ" dirty="0"/>
          </a:p>
        </p:txBody>
      </p:sp>
      <p:sp>
        <p:nvSpPr>
          <p:cNvPr id="3" name="Zástupný symbol pro datum 3"/>
          <p:cNvSpPr>
            <a:spLocks noGrp="1"/>
          </p:cNvSpPr>
          <p:nvPr>
            <p:ph type="dt" sz="half" idx="10"/>
          </p:nvPr>
        </p:nvSpPr>
        <p:spPr/>
        <p:txBody>
          <a:bodyPr/>
          <a:lstStyle>
            <a:lvl1pPr>
              <a:defRPr/>
            </a:lvl1pPr>
          </a:lstStyle>
          <a:p>
            <a:pPr>
              <a:defRPr/>
            </a:pPr>
            <a:fld id="{06A9D6D4-6921-4330-A5C5-70D3D3636C1D}" type="datetime1">
              <a:rPr lang="cs-CZ"/>
              <a:pPr>
                <a:defRPr/>
              </a:pPr>
              <a:t>5. 1. 2016</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97187D6B-A1B1-48E5-99CD-D53740B7A12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B2E237B-A4A8-4BD8-B085-89BB7B00E0C2}" type="datetime1">
              <a:rPr lang="cs-CZ"/>
              <a:pPr>
                <a:defRPr/>
              </a:pPr>
              <a:t>5. 1. 2016</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16221FDD-4C06-44AB-BE8D-EFD01464CA2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3008313" cy="1162050"/>
          </a:xfrm>
        </p:spPr>
        <p:txBody>
          <a:bodyPr anchor="b"/>
          <a:lstStyle>
            <a:lvl1pPr algn="l">
              <a:defRPr sz="2000" b="1">
                <a:solidFill>
                  <a:srgbClr val="92D050"/>
                </a:solidFill>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3575050" y="908720"/>
            <a:ext cx="5111750" cy="5040560"/>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457200" y="2060849"/>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5A05F30-EBD2-4E63-B9B7-95A230BA3945}" type="datetime1">
              <a:rPr lang="cs-CZ"/>
              <a:pPr>
                <a:defRPr/>
              </a:pPr>
              <a:t>5. 1. 2016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5F579CA-5081-4C21-AF41-0321083C8AA5}"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cs-CZ" dirty="0" smtClean="0"/>
              <a:t>Klepnutím lze upravit styl předlohy nadpisů.</a:t>
            </a:r>
            <a:endParaRPr lang="cs-CZ" dirty="0"/>
          </a:p>
        </p:txBody>
      </p:sp>
      <p:sp>
        <p:nvSpPr>
          <p:cNvPr id="3" name="Zástupný symbol pro obrázek 2"/>
          <p:cNvSpPr>
            <a:spLocks noGrp="1"/>
          </p:cNvSpPr>
          <p:nvPr>
            <p:ph type="pic" idx="1"/>
          </p:nvPr>
        </p:nvSpPr>
        <p:spPr>
          <a:xfrm>
            <a:off x="1792288" y="908719"/>
            <a:ext cx="5486400" cy="38188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581942"/>
          </a:xfrm>
        </p:spPr>
        <p:txBody>
          <a:bodyPr/>
          <a:lstStyle>
            <a:lvl1pPr marL="0" indent="0">
              <a:buNone/>
              <a:defRPr sz="1400">
                <a:solidFill>
                  <a:srgbClr val="92D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6C46FA4-3D28-4CE7-827C-1317CB125741}" type="datetime1">
              <a:rPr lang="cs-CZ"/>
              <a:pPr>
                <a:defRPr/>
              </a:pPr>
              <a:t>5. 1. 2016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30A7FF7-A840-421A-B78D-00033F9BCBF1}" type="slidenum">
              <a:rPr lang="cs-CZ"/>
              <a:pPr>
                <a:defRPr/>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92D050"/>
                </a:solidFill>
              </a:defRPr>
            </a:lvl1pPr>
          </a:lstStyle>
          <a:p>
            <a:r>
              <a:rPr lang="cs-CZ" dirty="0" smtClean="0"/>
              <a:t>Klepnutím lze upravit styl předlohy nadpisů.</a:t>
            </a:r>
            <a:endParaRPr lang="cs-CZ" dirty="0"/>
          </a:p>
        </p:txBody>
      </p:sp>
      <p:sp>
        <p:nvSpPr>
          <p:cNvPr id="3" name="Zástupný symbol pro svislý text 2"/>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BB1197C8-A242-49F3-8389-6C37C8E34C77}" type="datetime1">
              <a:rPr lang="cs-CZ"/>
              <a:pPr>
                <a:defRPr/>
              </a:pPr>
              <a:t>5. 1. 2016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507159D-D355-4C21-96AD-724FE8E13484}" type="slidenum">
              <a:rPr lang="cs-CZ"/>
              <a:pPr>
                <a:defRPr/>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08721"/>
            <a:ext cx="2057400" cy="5040560"/>
          </a:xfrm>
        </p:spPr>
        <p:txBody>
          <a:bodyPr vert="eaVert"/>
          <a:lstStyle>
            <a:lvl1pPr>
              <a:defRPr>
                <a:solidFill>
                  <a:srgbClr val="92D050"/>
                </a:solidFill>
              </a:defRPr>
            </a:lvl1pPr>
          </a:lstStyle>
          <a:p>
            <a:r>
              <a:rPr lang="cs-CZ" dirty="0" smtClean="0"/>
              <a:t>Klepnutím lze upravit styl předlohy nadpisů.</a:t>
            </a:r>
            <a:endParaRPr lang="cs-CZ" dirty="0"/>
          </a:p>
        </p:txBody>
      </p:sp>
      <p:sp>
        <p:nvSpPr>
          <p:cNvPr id="3" name="Zástupný symbol pro svislý text 2"/>
          <p:cNvSpPr>
            <a:spLocks noGrp="1"/>
          </p:cNvSpPr>
          <p:nvPr>
            <p:ph type="body" orient="vert" idx="1"/>
          </p:nvPr>
        </p:nvSpPr>
        <p:spPr>
          <a:xfrm>
            <a:off x="457200" y="908721"/>
            <a:ext cx="6019800" cy="5040560"/>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66D34E1A-9059-4D3E-A0AB-1725DB119460}" type="datetime1">
              <a:rPr lang="cs-CZ"/>
              <a:pPr>
                <a:defRPr/>
              </a:pPr>
              <a:t>5. 1. 2016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DE36421-4BB2-4DAB-882C-31B3AE728F06}"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ředělová stran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odnadpis 2"/>
          <p:cNvSpPr txBox="1">
            <a:spLocks/>
          </p:cNvSpPr>
          <p:nvPr userDrawn="1"/>
        </p:nvSpPr>
        <p:spPr>
          <a:xfrm>
            <a:off x="395288" y="6165850"/>
            <a:ext cx="784225" cy="566738"/>
          </a:xfrm>
          <a:prstGeom prst="rect">
            <a:avLst/>
          </a:prstGeom>
        </p:spPr>
        <p:txBody>
          <a:bodyPr>
            <a:normAutofit lnSpcReduction="10000"/>
          </a:bodyPr>
          <a:lstStyle/>
          <a:p>
            <a:pPr marL="342900" indent="-342900" fontAlgn="auto">
              <a:spcBef>
                <a:spcPct val="20000"/>
              </a:spcBef>
              <a:spcAft>
                <a:spcPts val="0"/>
              </a:spcAft>
              <a:defRPr/>
            </a:pPr>
            <a:r>
              <a:rPr lang="cs-CZ" sz="3200" b="1" dirty="0">
                <a:solidFill>
                  <a:schemeClr val="bg1"/>
                </a:solidFill>
                <a:latin typeface="Arial" pitchFamily="34" charset="0"/>
                <a:cs typeface="Arial" pitchFamily="34" charset="0"/>
              </a:rPr>
              <a:t>01</a:t>
            </a:r>
            <a:endParaRPr lang="cs-CZ" sz="3200" dirty="0">
              <a:solidFill>
                <a:schemeClr val="bg1"/>
              </a:solidFill>
              <a:latin typeface="Arial" pitchFamily="34" charset="0"/>
              <a:cs typeface="Arial" pitchFamily="34" charset="0"/>
            </a:endParaRPr>
          </a:p>
        </p:txBody>
      </p:sp>
      <p:pic>
        <p:nvPicPr>
          <p:cNvPr id="4" name="Obrázek 4" descr="Image_3.jpg"/>
          <p:cNvPicPr>
            <a:picLocks noChangeAspect="1"/>
          </p:cNvPicPr>
          <p:nvPr userDrawn="1"/>
        </p:nvPicPr>
        <p:blipFill>
          <a:blip r:embed="rId3" cstate="print"/>
          <a:srcRect/>
          <a:stretch>
            <a:fillRect/>
          </a:stretch>
        </p:blipFill>
        <p:spPr bwMode="auto">
          <a:xfrm>
            <a:off x="0" y="836613"/>
            <a:ext cx="9144000" cy="2736850"/>
          </a:xfrm>
          <a:prstGeom prst="rect">
            <a:avLst/>
          </a:prstGeom>
          <a:noFill/>
          <a:ln w="9525">
            <a:noFill/>
            <a:miter lim="800000"/>
            <a:headEnd/>
            <a:tailEnd/>
          </a:ln>
        </p:spPr>
      </p:pic>
      <p:sp>
        <p:nvSpPr>
          <p:cNvPr id="10" name="Nadpis 1"/>
          <p:cNvSpPr>
            <a:spLocks noGrp="1"/>
          </p:cNvSpPr>
          <p:nvPr>
            <p:ph type="title"/>
          </p:nvPr>
        </p:nvSpPr>
        <p:spPr>
          <a:xfrm>
            <a:off x="323528" y="3933056"/>
            <a:ext cx="5256584" cy="1728192"/>
          </a:xfrm>
          <a:prstGeom prst="rect">
            <a:avLst/>
          </a:prstGeom>
        </p:spPr>
        <p:txBody>
          <a:bodyPr/>
          <a:lstStyle>
            <a:lvl1pPr algn="l">
              <a:defRPr b="1">
                <a:solidFill>
                  <a:schemeClr val="bg1"/>
                </a:solidFill>
                <a:latin typeface="Arial" pitchFamily="34" charset="0"/>
                <a:cs typeface="Arial" pitchFamily="34" charset="0"/>
              </a:defRPr>
            </a:lvl1pPr>
          </a:lstStyle>
          <a:p>
            <a:r>
              <a:rPr lang="cs-CZ" dirty="0" smtClean="0"/>
              <a:t>Klepnutím lze upravit styl předlohy nadpisů.</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ředělová strana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odnadpis 2"/>
          <p:cNvSpPr txBox="1">
            <a:spLocks/>
          </p:cNvSpPr>
          <p:nvPr userDrawn="1"/>
        </p:nvSpPr>
        <p:spPr>
          <a:xfrm>
            <a:off x="395288" y="6165850"/>
            <a:ext cx="784225" cy="566738"/>
          </a:xfrm>
          <a:prstGeom prst="rect">
            <a:avLst/>
          </a:prstGeom>
        </p:spPr>
        <p:txBody>
          <a:bodyPr>
            <a:normAutofit lnSpcReduction="10000"/>
          </a:bodyPr>
          <a:lstStyle/>
          <a:p>
            <a:pPr marL="342900" indent="-342900" fontAlgn="auto">
              <a:spcBef>
                <a:spcPct val="20000"/>
              </a:spcBef>
              <a:spcAft>
                <a:spcPts val="0"/>
              </a:spcAft>
              <a:defRPr/>
            </a:pPr>
            <a:r>
              <a:rPr lang="cs-CZ" sz="3200" b="1" dirty="0">
                <a:solidFill>
                  <a:schemeClr val="bg1"/>
                </a:solidFill>
                <a:latin typeface="Arial" pitchFamily="34" charset="0"/>
                <a:cs typeface="Arial" pitchFamily="34" charset="0"/>
              </a:rPr>
              <a:t>02</a:t>
            </a:r>
            <a:endParaRPr lang="cs-CZ" sz="3200" dirty="0">
              <a:solidFill>
                <a:schemeClr val="bg1"/>
              </a:solidFill>
              <a:latin typeface="Arial" pitchFamily="34" charset="0"/>
              <a:cs typeface="Arial" pitchFamily="34" charset="0"/>
            </a:endParaRPr>
          </a:p>
        </p:txBody>
      </p:sp>
      <p:pic>
        <p:nvPicPr>
          <p:cNvPr id="4" name="Obrázek 6" descr="Image_1.jpg"/>
          <p:cNvPicPr>
            <a:picLocks noChangeAspect="1"/>
          </p:cNvPicPr>
          <p:nvPr userDrawn="1"/>
        </p:nvPicPr>
        <p:blipFill>
          <a:blip r:embed="rId3" cstate="print"/>
          <a:srcRect/>
          <a:stretch>
            <a:fillRect/>
          </a:stretch>
        </p:blipFill>
        <p:spPr bwMode="auto">
          <a:xfrm>
            <a:off x="0" y="836613"/>
            <a:ext cx="9144000" cy="2736850"/>
          </a:xfrm>
          <a:prstGeom prst="rect">
            <a:avLst/>
          </a:prstGeom>
          <a:noFill/>
          <a:ln w="9525">
            <a:noFill/>
            <a:miter lim="800000"/>
            <a:headEnd/>
            <a:tailEnd/>
          </a:ln>
        </p:spPr>
      </p:pic>
      <p:sp>
        <p:nvSpPr>
          <p:cNvPr id="8" name="Nadpis 1"/>
          <p:cNvSpPr>
            <a:spLocks noGrp="1"/>
          </p:cNvSpPr>
          <p:nvPr>
            <p:ph type="title"/>
          </p:nvPr>
        </p:nvSpPr>
        <p:spPr>
          <a:xfrm>
            <a:off x="323528" y="3933056"/>
            <a:ext cx="5256584" cy="1728192"/>
          </a:xfrm>
          <a:prstGeom prst="rect">
            <a:avLst/>
          </a:prstGeom>
        </p:spPr>
        <p:txBody>
          <a:bodyPr/>
          <a:lstStyle>
            <a:lvl1pPr algn="l">
              <a:defRPr b="1">
                <a:solidFill>
                  <a:schemeClr val="bg1"/>
                </a:solidFill>
                <a:latin typeface="Arial" pitchFamily="34" charset="0"/>
                <a:cs typeface="Arial" pitchFamily="34" charset="0"/>
              </a:defRPr>
            </a:lvl1pPr>
          </a:lstStyle>
          <a:p>
            <a:r>
              <a:rPr lang="cs-CZ" dirty="0" smtClean="0"/>
              <a:t>Klepnutím lze upravit styl předlohy nadpisů.</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ředělová strana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odnadpis 2"/>
          <p:cNvSpPr txBox="1">
            <a:spLocks/>
          </p:cNvSpPr>
          <p:nvPr userDrawn="1"/>
        </p:nvSpPr>
        <p:spPr>
          <a:xfrm>
            <a:off x="395288" y="6165850"/>
            <a:ext cx="784225" cy="566738"/>
          </a:xfrm>
          <a:prstGeom prst="rect">
            <a:avLst/>
          </a:prstGeom>
        </p:spPr>
        <p:txBody>
          <a:bodyPr>
            <a:normAutofit lnSpcReduction="10000"/>
          </a:bodyPr>
          <a:lstStyle/>
          <a:p>
            <a:pPr marL="342900" indent="-342900" fontAlgn="auto">
              <a:spcBef>
                <a:spcPct val="20000"/>
              </a:spcBef>
              <a:spcAft>
                <a:spcPts val="0"/>
              </a:spcAft>
              <a:defRPr/>
            </a:pPr>
            <a:r>
              <a:rPr lang="cs-CZ" sz="3200" b="1" dirty="0">
                <a:solidFill>
                  <a:schemeClr val="bg1"/>
                </a:solidFill>
                <a:latin typeface="Arial" pitchFamily="34" charset="0"/>
                <a:cs typeface="Arial" pitchFamily="34" charset="0"/>
              </a:rPr>
              <a:t>03</a:t>
            </a:r>
            <a:endParaRPr lang="cs-CZ" sz="3200" dirty="0">
              <a:solidFill>
                <a:schemeClr val="bg1"/>
              </a:solidFill>
              <a:latin typeface="Arial" pitchFamily="34" charset="0"/>
              <a:cs typeface="Arial" pitchFamily="34" charset="0"/>
            </a:endParaRPr>
          </a:p>
        </p:txBody>
      </p:sp>
      <p:sp>
        <p:nvSpPr>
          <p:cNvPr id="9" name="Nadpis 1"/>
          <p:cNvSpPr>
            <a:spLocks noGrp="1"/>
          </p:cNvSpPr>
          <p:nvPr>
            <p:ph type="title"/>
          </p:nvPr>
        </p:nvSpPr>
        <p:spPr>
          <a:xfrm>
            <a:off x="323528" y="3933056"/>
            <a:ext cx="5256584" cy="1728192"/>
          </a:xfrm>
          <a:prstGeom prst="rect">
            <a:avLst/>
          </a:prstGeom>
        </p:spPr>
        <p:txBody>
          <a:bodyPr/>
          <a:lstStyle>
            <a:lvl1pPr algn="l">
              <a:defRPr b="1">
                <a:solidFill>
                  <a:schemeClr val="bg1"/>
                </a:solidFill>
                <a:latin typeface="Arial" pitchFamily="34" charset="0"/>
                <a:cs typeface="Arial" pitchFamily="34" charset="0"/>
              </a:defRPr>
            </a:lvl1pPr>
          </a:lstStyle>
          <a:p>
            <a:r>
              <a:rPr lang="cs-CZ" dirty="0" smtClean="0"/>
              <a:t>Klepnutím lze upravit styl předlohy nadpisů.</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7" name="Zástupný symbol pro text 6"/>
          <p:cNvSpPr>
            <a:spLocks noGrp="1"/>
          </p:cNvSpPr>
          <p:nvPr>
            <p:ph type="body" sz="quarter" idx="10"/>
          </p:nvPr>
        </p:nvSpPr>
        <p:spPr>
          <a:xfrm>
            <a:off x="395536" y="1628800"/>
            <a:ext cx="3528392" cy="4032448"/>
          </a:xfrm>
          <a:prstGeom prst="rect">
            <a:avLst/>
          </a:prstGeom>
        </p:spPr>
        <p:txBody>
          <a:bodyPr/>
          <a:lstStyle>
            <a:lvl1pPr>
              <a:buClr>
                <a:srgbClr val="92D050"/>
              </a:buClr>
              <a:buFont typeface="Arial" pitchFamily="34" charset="0"/>
              <a:buChar char="|"/>
              <a:defRPr sz="1450" baseline="0">
                <a:solidFill>
                  <a:schemeClr val="tx2"/>
                </a:solidFill>
                <a:latin typeface="Arial" pitchFamily="34" charset="0"/>
              </a:defRPr>
            </a:lvl1pPr>
          </a:lstStyle>
          <a:p>
            <a:pPr lvl="0"/>
            <a:r>
              <a:rPr lang="cs-CZ" dirty="0" smtClean="0"/>
              <a:t>Klepnutím lze upravit styly předlohy textu.</a:t>
            </a:r>
          </a:p>
        </p:txBody>
      </p:sp>
      <p:sp>
        <p:nvSpPr>
          <p:cNvPr id="11" name="Zástupný symbol pro text 10"/>
          <p:cNvSpPr>
            <a:spLocks noGrp="1"/>
          </p:cNvSpPr>
          <p:nvPr>
            <p:ph type="body" sz="quarter" idx="11"/>
          </p:nvPr>
        </p:nvSpPr>
        <p:spPr>
          <a:xfrm>
            <a:off x="395536" y="1052736"/>
            <a:ext cx="8424936" cy="504056"/>
          </a:xfrm>
          <a:prstGeom prst="rect">
            <a:avLst/>
          </a:prstGeom>
        </p:spPr>
        <p:txBody>
          <a:bodyPr/>
          <a:lstStyle>
            <a:lvl1pPr>
              <a:buNone/>
              <a:defRPr sz="2400" b="1">
                <a:solidFill>
                  <a:srgbClr val="92D050"/>
                </a:solidFill>
              </a:defRPr>
            </a:lvl1pPr>
          </a:lstStyle>
          <a:p>
            <a:pPr lvl="0"/>
            <a:r>
              <a:rPr lang="cs-CZ" dirty="0" smtClean="0"/>
              <a:t>Klepnutím lze upravit styly předlohy textu.</a:t>
            </a:r>
          </a:p>
        </p:txBody>
      </p:sp>
      <p:sp>
        <p:nvSpPr>
          <p:cNvPr id="15" name="Zástupný symbol pro text 14"/>
          <p:cNvSpPr>
            <a:spLocks noGrp="1"/>
          </p:cNvSpPr>
          <p:nvPr>
            <p:ph type="body" sz="quarter" idx="12"/>
          </p:nvPr>
        </p:nvSpPr>
        <p:spPr>
          <a:xfrm>
            <a:off x="4283968" y="1628800"/>
            <a:ext cx="4535487" cy="2303462"/>
          </a:xfrm>
          <a:prstGeom prst="rect">
            <a:avLst/>
          </a:prstGeom>
        </p:spPr>
        <p:txBody>
          <a:bodyPr/>
          <a:lstStyle>
            <a:lvl1pPr algn="l">
              <a:buNone/>
              <a:defRPr sz="1800" b="1" baseline="0">
                <a:solidFill>
                  <a:srgbClr val="00B050"/>
                </a:solidFill>
                <a:latin typeface="Arial" pitchFamily="34" charset="0"/>
                <a:cs typeface="Arial" pitchFamily="34" charset="0"/>
              </a:defRPr>
            </a:lvl1pPr>
          </a:lstStyle>
          <a:p>
            <a:pPr lvl="0"/>
            <a:r>
              <a:rPr lang="cs-CZ" dirty="0" smtClean="0"/>
              <a:t>Klepnutím lze upravit styly předlohy</a:t>
            </a:r>
          </a:p>
          <a:p>
            <a:pPr lvl="0"/>
            <a:r>
              <a:rPr lang="cs-CZ" dirty="0" smtClean="0"/>
              <a:t>textu.</a:t>
            </a:r>
          </a:p>
        </p:txBody>
      </p:sp>
      <p:sp>
        <p:nvSpPr>
          <p:cNvPr id="5" name="Zástupný symbol pro datum 3"/>
          <p:cNvSpPr>
            <a:spLocks noGrp="1"/>
          </p:cNvSpPr>
          <p:nvPr>
            <p:ph type="dt" sz="half" idx="13"/>
          </p:nvPr>
        </p:nvSpPr>
        <p:spPr/>
        <p:txBody>
          <a:bodyPr/>
          <a:lstStyle>
            <a:lvl1pPr>
              <a:defRPr/>
            </a:lvl1pPr>
          </a:lstStyle>
          <a:p>
            <a:pPr>
              <a:defRPr/>
            </a:pPr>
            <a:fld id="{C613F434-82F5-4EC7-A286-1ABD21DB9099}" type="datetime1">
              <a:rPr lang="cs-CZ"/>
              <a:pPr>
                <a:defRPr/>
              </a:pPr>
              <a:t>5. 1. 2016</a:t>
            </a:fld>
            <a:endParaRPr lang="cs-CZ"/>
          </a:p>
        </p:txBody>
      </p:sp>
      <p:sp>
        <p:nvSpPr>
          <p:cNvPr id="6" name="Zástupný symbol pro zápatí 4"/>
          <p:cNvSpPr>
            <a:spLocks noGrp="1"/>
          </p:cNvSpPr>
          <p:nvPr>
            <p:ph type="ftr" sz="quarter" idx="14"/>
          </p:nvPr>
        </p:nvSpPr>
        <p:spPr/>
        <p:txBody>
          <a:bodyPr/>
          <a:lstStyle>
            <a:lvl1pPr>
              <a:defRPr/>
            </a:lvl1pPr>
          </a:lstStyle>
          <a:p>
            <a:pPr>
              <a:defRPr/>
            </a:pPr>
            <a:endParaRPr lang="cs-CZ"/>
          </a:p>
        </p:txBody>
      </p:sp>
      <p:sp>
        <p:nvSpPr>
          <p:cNvPr id="8" name="Zástupný symbol pro číslo snímku 5"/>
          <p:cNvSpPr>
            <a:spLocks noGrp="1"/>
          </p:cNvSpPr>
          <p:nvPr>
            <p:ph type="sldNum" sz="quarter" idx="15"/>
          </p:nvPr>
        </p:nvSpPr>
        <p:spPr/>
        <p:txBody>
          <a:bodyPr/>
          <a:lstStyle>
            <a:lvl1pPr>
              <a:defRPr/>
            </a:lvl1pPr>
          </a:lstStyle>
          <a:p>
            <a:pPr>
              <a:defRPr/>
            </a:pPr>
            <a:fld id="{EA5B18A8-F005-4669-B454-E9FAAD5A54D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ola 2">
    <p:spTree>
      <p:nvGrpSpPr>
        <p:cNvPr id="1" name=""/>
        <p:cNvGrpSpPr/>
        <p:nvPr/>
      </p:nvGrpSpPr>
      <p:grpSpPr>
        <a:xfrm>
          <a:off x="0" y="0"/>
          <a:ext cx="0" cy="0"/>
          <a:chOff x="0" y="0"/>
          <a:chExt cx="0" cy="0"/>
        </a:xfrm>
      </p:grpSpPr>
      <p:sp>
        <p:nvSpPr>
          <p:cNvPr id="4" name="Obdélník 3"/>
          <p:cNvSpPr/>
          <p:nvPr userDrawn="1"/>
        </p:nvSpPr>
        <p:spPr>
          <a:xfrm>
            <a:off x="4427538" y="1484313"/>
            <a:ext cx="4032250" cy="37449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cs-CZ" dirty="0"/>
              <a:t>OBR.</a:t>
            </a:r>
          </a:p>
        </p:txBody>
      </p:sp>
      <p:sp>
        <p:nvSpPr>
          <p:cNvPr id="8" name="Zástupný symbol pro text 6"/>
          <p:cNvSpPr>
            <a:spLocks noGrp="1"/>
          </p:cNvSpPr>
          <p:nvPr>
            <p:ph type="body" sz="quarter" idx="10"/>
          </p:nvPr>
        </p:nvSpPr>
        <p:spPr>
          <a:xfrm>
            <a:off x="395536" y="1628800"/>
            <a:ext cx="3528392" cy="4032448"/>
          </a:xfrm>
          <a:prstGeom prst="rect">
            <a:avLst/>
          </a:prstGeom>
        </p:spPr>
        <p:txBody>
          <a:bodyPr/>
          <a:lstStyle>
            <a:lvl1pPr>
              <a:buClr>
                <a:srgbClr val="92D050"/>
              </a:buClr>
              <a:buFont typeface="Arial" pitchFamily="34" charset="0"/>
              <a:buChar char="|"/>
              <a:defRPr sz="1450" baseline="0">
                <a:solidFill>
                  <a:schemeClr val="tx2"/>
                </a:solidFill>
                <a:latin typeface="Arial" pitchFamily="34" charset="0"/>
              </a:defRPr>
            </a:lvl1pPr>
          </a:lstStyle>
          <a:p>
            <a:pPr lvl="0"/>
            <a:r>
              <a:rPr lang="cs-CZ" dirty="0" smtClean="0"/>
              <a:t>Klepnutím lze upravit styly předlohy textu.</a:t>
            </a:r>
          </a:p>
        </p:txBody>
      </p:sp>
      <p:sp>
        <p:nvSpPr>
          <p:cNvPr id="9" name="Zástupný symbol pro text 10"/>
          <p:cNvSpPr>
            <a:spLocks noGrp="1"/>
          </p:cNvSpPr>
          <p:nvPr>
            <p:ph type="body" sz="quarter" idx="11"/>
          </p:nvPr>
        </p:nvSpPr>
        <p:spPr>
          <a:xfrm>
            <a:off x="395536" y="1052736"/>
            <a:ext cx="3528392" cy="504056"/>
          </a:xfrm>
          <a:prstGeom prst="rect">
            <a:avLst/>
          </a:prstGeom>
        </p:spPr>
        <p:txBody>
          <a:bodyPr/>
          <a:lstStyle>
            <a:lvl1pPr>
              <a:buNone/>
              <a:defRPr sz="2400" b="1">
                <a:solidFill>
                  <a:srgbClr val="92D050"/>
                </a:solidFill>
              </a:defRPr>
            </a:lvl1pPr>
          </a:lstStyle>
          <a:p>
            <a:pPr lvl="0"/>
            <a:r>
              <a:rPr lang="cs-CZ" dirty="0" smtClean="0"/>
              <a:t>Klepnutím lze upravit styly předlohy textu.</a:t>
            </a:r>
          </a:p>
        </p:txBody>
      </p:sp>
      <p:sp>
        <p:nvSpPr>
          <p:cNvPr id="5" name="Zástupný symbol pro datum 3"/>
          <p:cNvSpPr>
            <a:spLocks noGrp="1"/>
          </p:cNvSpPr>
          <p:nvPr>
            <p:ph type="dt" sz="half" idx="12"/>
          </p:nvPr>
        </p:nvSpPr>
        <p:spPr/>
        <p:txBody>
          <a:bodyPr/>
          <a:lstStyle>
            <a:lvl1pPr algn="l">
              <a:defRPr sz="1400" b="1">
                <a:solidFill>
                  <a:schemeClr val="bg1"/>
                </a:solidFill>
              </a:defRPr>
            </a:lvl1pPr>
          </a:lstStyle>
          <a:p>
            <a:pPr>
              <a:defRPr/>
            </a:pPr>
            <a:fld id="{04511AE1-2D99-4292-A44B-0342A78E18E9}" type="datetime1">
              <a:rPr lang="cs-CZ"/>
              <a:pPr>
                <a:defRPr/>
              </a:pPr>
              <a:t>5. 1. 2016</a:t>
            </a:fld>
            <a:endParaRPr lang="cs-CZ"/>
          </a:p>
        </p:txBody>
      </p:sp>
      <p:sp>
        <p:nvSpPr>
          <p:cNvPr id="6" name="Zástupný symbol pro zápatí 4"/>
          <p:cNvSpPr>
            <a:spLocks noGrp="1"/>
          </p:cNvSpPr>
          <p:nvPr>
            <p:ph type="ftr" sz="quarter" idx="13"/>
          </p:nvPr>
        </p:nvSpPr>
        <p:spPr/>
        <p:txBody>
          <a:bodyPr/>
          <a:lstStyle>
            <a:lvl1pPr algn="ctr">
              <a:defRPr sz="1400" b="1">
                <a:solidFill>
                  <a:schemeClr val="bg1"/>
                </a:solidFill>
              </a:defRPr>
            </a:lvl1pPr>
          </a:lstStyle>
          <a:p>
            <a:pPr>
              <a:defRPr/>
            </a:pPr>
            <a:endParaRPr lang="cs-CZ"/>
          </a:p>
        </p:txBody>
      </p:sp>
      <p:sp>
        <p:nvSpPr>
          <p:cNvPr id="7" name="Zástupný symbol pro číslo snímku 5"/>
          <p:cNvSpPr>
            <a:spLocks noGrp="1"/>
          </p:cNvSpPr>
          <p:nvPr>
            <p:ph type="sldNum" sz="quarter" idx="14"/>
          </p:nvPr>
        </p:nvSpPr>
        <p:spPr/>
        <p:txBody>
          <a:bodyPr/>
          <a:lstStyle>
            <a:lvl1pPr algn="r">
              <a:defRPr sz="1400" b="1">
                <a:solidFill>
                  <a:schemeClr val="bg1"/>
                </a:solidFill>
              </a:defRPr>
            </a:lvl1pPr>
          </a:lstStyle>
          <a:p>
            <a:pPr>
              <a:defRPr/>
            </a:pPr>
            <a:fld id="{5A64A684-7E84-4471-8970-FDA4EF6965EF}"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92D050"/>
                </a:solidFill>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72A1C7C-00FD-4214-BCE6-721BCB4866F4}" type="datetime1">
              <a:rPr lang="cs-CZ"/>
              <a:pPr>
                <a:defRPr/>
              </a:pPr>
              <a:t>5. 1. 2016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3DB40B9-8CE9-48E7-994E-C596231CDB5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rgbClr val="00B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2A8B991-20E4-4F29-935E-08E80F8F7DBA}" type="datetime1">
              <a:rPr lang="cs-CZ"/>
              <a:pPr>
                <a:defRPr/>
              </a:pPr>
              <a:t>5. 1. 2016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09CA163-7706-447E-BC8C-7A165A2B009F}"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061864"/>
            <a:ext cx="8229600" cy="926976"/>
          </a:xfrm>
        </p:spPr>
        <p:txBody>
          <a:bodyPr/>
          <a:lstStyle>
            <a:lvl1pPr>
              <a:defRPr sz="3200">
                <a:solidFill>
                  <a:srgbClr val="92D050"/>
                </a:solidFill>
              </a:defRPr>
            </a:lvl1pPr>
          </a:lstStyle>
          <a:p>
            <a:r>
              <a:rPr lang="cs-CZ" dirty="0" smtClean="0"/>
              <a:t>Klepnutím lze upravit styl předlohy nadpisů.</a:t>
            </a:r>
            <a:endParaRPr lang="cs-CZ" dirty="0"/>
          </a:p>
        </p:txBody>
      </p:sp>
      <p:sp>
        <p:nvSpPr>
          <p:cNvPr id="3" name="Zástupný symbol pro obsah 2"/>
          <p:cNvSpPr>
            <a:spLocks noGrp="1"/>
          </p:cNvSpPr>
          <p:nvPr>
            <p:ph sz="half" idx="1"/>
          </p:nvPr>
        </p:nvSpPr>
        <p:spPr>
          <a:xfrm>
            <a:off x="457200" y="1988839"/>
            <a:ext cx="4038600" cy="3816425"/>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48200" y="1988839"/>
            <a:ext cx="4038600" cy="3816425"/>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fld id="{F711F1E5-3129-48C8-B3AB-BC6AA93F9730}" type="datetime1">
              <a:rPr lang="cs-CZ"/>
              <a:pPr>
                <a:defRPr/>
              </a:pPr>
              <a:t>5. 1. 2016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045DC5C-6AED-4663-BD18-75E37BBA617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1062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2349500"/>
            <a:ext cx="8229600" cy="345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b="1">
                <a:solidFill>
                  <a:schemeClr val="bg1"/>
                </a:solidFill>
              </a:defRPr>
            </a:lvl1pPr>
          </a:lstStyle>
          <a:p>
            <a:pPr>
              <a:defRPr/>
            </a:pPr>
            <a:fld id="{542A8AF9-96D9-4328-87C9-ACB8F426F192}" type="datetime1">
              <a:rPr lang="cs-CZ"/>
              <a:pPr>
                <a:defRPr/>
              </a:pPr>
              <a:t>5. 1. 2016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chemeClr val="bg1"/>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bg1"/>
                </a:solidFill>
              </a:defRPr>
            </a:lvl1pPr>
          </a:lstStyle>
          <a:p>
            <a:pPr>
              <a:defRPr/>
            </a:pPr>
            <a:fld id="{73407207-1242-40BB-9AE7-89FDD3EBD09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09" r:id="rId5"/>
    <p:sldLayoutId id="2147483924"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mpo-enex.cz/experti/ExpertLis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9.pn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dotace.kr-jihomoravsky.c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sfzp.cz/sekce/815/kotlikove-dotace/"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9.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Podnadpis 2"/>
          <p:cNvSpPr>
            <a:spLocks noGrp="1"/>
          </p:cNvSpPr>
          <p:nvPr>
            <p:ph type="subTitle" idx="4294967295"/>
          </p:nvPr>
        </p:nvSpPr>
        <p:spPr>
          <a:xfrm>
            <a:off x="395288" y="3860800"/>
            <a:ext cx="7921128" cy="1752600"/>
          </a:xfrm>
        </p:spPr>
        <p:txBody>
          <a:bodyPr/>
          <a:lstStyle/>
          <a:p>
            <a:pPr marL="3175" indent="-3175" eaLnBrk="1" hangingPunct="1">
              <a:buNone/>
            </a:pPr>
            <a:r>
              <a:rPr lang="cs-CZ" b="1" dirty="0" smtClean="0">
                <a:solidFill>
                  <a:schemeClr val="bg1"/>
                </a:solidFill>
                <a:latin typeface="Arial" charset="0"/>
                <a:cs typeface="Arial" charset="0"/>
              </a:rPr>
              <a:t>Dotační program na výměnu kotlů </a:t>
            </a:r>
          </a:p>
          <a:p>
            <a:pPr marL="3175" indent="-3175" eaLnBrk="1" hangingPunct="1">
              <a:buNone/>
            </a:pPr>
            <a:r>
              <a:rPr lang="cs-CZ" dirty="0" smtClean="0">
                <a:solidFill>
                  <a:schemeClr val="bg1"/>
                </a:solidFill>
                <a:latin typeface="Arial" charset="0"/>
                <a:cs typeface="Arial" charset="0"/>
              </a:rPr>
              <a:t>v Jihomoravském kraji</a:t>
            </a:r>
          </a:p>
          <a:p>
            <a:pPr marL="3175" indent="-3175" eaLnBrk="1" hangingPunct="1">
              <a:buNone/>
            </a:pPr>
            <a:r>
              <a:rPr lang="cs-CZ" sz="2800" dirty="0" smtClean="0">
                <a:solidFill>
                  <a:schemeClr val="bg1"/>
                </a:solidFill>
                <a:latin typeface="Arial" charset="0"/>
                <a:cs typeface="Arial" charset="0"/>
              </a:rPr>
              <a:t>v rámci Operačního programu Životní prostředí</a:t>
            </a:r>
          </a:p>
        </p:txBody>
      </p:sp>
      <p:pic>
        <p:nvPicPr>
          <p:cNvPr id="7171" name="Obrázek 4" descr="Image_2.jpg"/>
          <p:cNvPicPr>
            <a:picLocks noChangeAspect="1"/>
          </p:cNvPicPr>
          <p:nvPr/>
        </p:nvPicPr>
        <p:blipFill>
          <a:blip r:embed="rId3" cstate="print"/>
          <a:srcRect/>
          <a:stretch>
            <a:fillRect/>
          </a:stretch>
        </p:blipFill>
        <p:spPr bwMode="auto">
          <a:xfrm>
            <a:off x="0" y="836613"/>
            <a:ext cx="9144000" cy="27368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3935693"/>
          </a:xfrm>
          <a:prstGeom prst="rect">
            <a:avLst/>
          </a:prstGeom>
        </p:spPr>
        <p:txBody>
          <a:bodyPr wrap="square">
            <a:spAutoFit/>
          </a:bodyPr>
          <a:lstStyle/>
          <a:p>
            <a:pPr>
              <a:buFont typeface="Wingdings" pitchFamily="2" charset="2"/>
              <a:buChar char="ü"/>
            </a:pPr>
            <a:endParaRPr lang="cs-CZ" sz="1400" dirty="0" smtClean="0"/>
          </a:p>
          <a:p>
            <a:pPr>
              <a:buFont typeface="Wingdings" pitchFamily="2" charset="2"/>
              <a:buChar char="ü"/>
            </a:pPr>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dirty="0" smtClean="0"/>
          </a:p>
          <a:p>
            <a:r>
              <a:rPr lang="cs-CZ" sz="1400" dirty="0" smtClean="0"/>
              <a:t> </a:t>
            </a: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4130746"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Podmínky poskytnutí podpory:</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10</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graphicFrame>
        <p:nvGraphicFramePr>
          <p:cNvPr id="10" name="Diagram 9"/>
          <p:cNvGraphicFramePr/>
          <p:nvPr/>
        </p:nvGraphicFramePr>
        <p:xfrm>
          <a:off x="539552" y="1484784"/>
          <a:ext cx="7848872"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D17C6F2B-E202-4939-9179-E6EE0CC3C459}"/>
                                            </p:graphicEl>
                                          </p:spTgt>
                                        </p:tgtEl>
                                        <p:attrNameLst>
                                          <p:attrName>style.visibility</p:attrName>
                                        </p:attrNameLst>
                                      </p:cBhvr>
                                      <p:to>
                                        <p:strVal val="visible"/>
                                      </p:to>
                                    </p:set>
                                    <p:anim calcmode="lin" valueType="num">
                                      <p:cBhvr additive="base">
                                        <p:cTn id="7" dur="500" fill="hold"/>
                                        <p:tgtEl>
                                          <p:spTgt spid="10">
                                            <p:graphicEl>
                                              <a:dgm id="{D17C6F2B-E202-4939-9179-E6EE0CC3C45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D17C6F2B-E202-4939-9179-E6EE0CC3C45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F1F55AA6-FF3A-439A-AAB4-DD9AC641CC6C}"/>
                                            </p:graphicEl>
                                          </p:spTgt>
                                        </p:tgtEl>
                                        <p:attrNameLst>
                                          <p:attrName>style.visibility</p:attrName>
                                        </p:attrNameLst>
                                      </p:cBhvr>
                                      <p:to>
                                        <p:strVal val="visible"/>
                                      </p:to>
                                    </p:set>
                                    <p:anim calcmode="lin" valueType="num">
                                      <p:cBhvr additive="base">
                                        <p:cTn id="13" dur="500" fill="hold"/>
                                        <p:tgtEl>
                                          <p:spTgt spid="10">
                                            <p:graphicEl>
                                              <a:dgm id="{F1F55AA6-FF3A-439A-AAB4-DD9AC641CC6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F1F55AA6-FF3A-439A-AAB4-DD9AC641CC6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graphicEl>
                                              <a:dgm id="{933A79DA-3BED-4A37-A455-F779019A7F80}"/>
                                            </p:graphicEl>
                                          </p:spTgt>
                                        </p:tgtEl>
                                        <p:attrNameLst>
                                          <p:attrName>style.visibility</p:attrName>
                                        </p:attrNameLst>
                                      </p:cBhvr>
                                      <p:to>
                                        <p:strVal val="visible"/>
                                      </p:to>
                                    </p:set>
                                    <p:anim calcmode="lin" valueType="num">
                                      <p:cBhvr additive="base">
                                        <p:cTn id="17" dur="500" fill="hold"/>
                                        <p:tgtEl>
                                          <p:spTgt spid="10">
                                            <p:graphicEl>
                                              <a:dgm id="{933A79DA-3BED-4A37-A455-F779019A7F8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graphicEl>
                                              <a:dgm id="{933A79DA-3BED-4A37-A455-F779019A7F8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graphicEl>
                                              <a:dgm id="{9A972827-4F54-4AA7-B0FF-9E6EF3EB0B4E}"/>
                                            </p:graphicEl>
                                          </p:spTgt>
                                        </p:tgtEl>
                                        <p:attrNameLst>
                                          <p:attrName>style.visibility</p:attrName>
                                        </p:attrNameLst>
                                      </p:cBhvr>
                                      <p:to>
                                        <p:strVal val="visible"/>
                                      </p:to>
                                    </p:set>
                                    <p:anim calcmode="lin" valueType="num">
                                      <p:cBhvr additive="base">
                                        <p:cTn id="23" dur="500" fill="hold"/>
                                        <p:tgtEl>
                                          <p:spTgt spid="10">
                                            <p:graphicEl>
                                              <a:dgm id="{9A972827-4F54-4AA7-B0FF-9E6EF3EB0B4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graphicEl>
                                              <a:dgm id="{9A972827-4F54-4AA7-B0FF-9E6EF3EB0B4E}"/>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graphicEl>
                                              <a:dgm id="{8D91D753-D6C4-47BA-9953-9EEFD5ECCF1E}"/>
                                            </p:graphicEl>
                                          </p:spTgt>
                                        </p:tgtEl>
                                        <p:attrNameLst>
                                          <p:attrName>style.visibility</p:attrName>
                                        </p:attrNameLst>
                                      </p:cBhvr>
                                      <p:to>
                                        <p:strVal val="visible"/>
                                      </p:to>
                                    </p:set>
                                    <p:anim calcmode="lin" valueType="num">
                                      <p:cBhvr additive="base">
                                        <p:cTn id="27" dur="500" fill="hold"/>
                                        <p:tgtEl>
                                          <p:spTgt spid="10">
                                            <p:graphicEl>
                                              <a:dgm id="{8D91D753-D6C4-47BA-9953-9EEFD5ECCF1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graphicEl>
                                              <a:dgm id="{8D91D753-D6C4-47BA-9953-9EEFD5ECCF1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graphicEl>
                                              <a:dgm id="{6E9D3EB9-A6C0-4C89-A911-0589980F9AF5}"/>
                                            </p:graphicEl>
                                          </p:spTgt>
                                        </p:tgtEl>
                                        <p:attrNameLst>
                                          <p:attrName>style.visibility</p:attrName>
                                        </p:attrNameLst>
                                      </p:cBhvr>
                                      <p:to>
                                        <p:strVal val="visible"/>
                                      </p:to>
                                    </p:set>
                                    <p:anim calcmode="lin" valueType="num">
                                      <p:cBhvr additive="base">
                                        <p:cTn id="33" dur="500" fill="hold"/>
                                        <p:tgtEl>
                                          <p:spTgt spid="10">
                                            <p:graphicEl>
                                              <a:dgm id="{6E9D3EB9-A6C0-4C89-A911-0589980F9AF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graphicEl>
                                              <a:dgm id="{6E9D3EB9-A6C0-4C89-A911-0589980F9AF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graphicEl>
                                              <a:dgm id="{2BDE7B00-BE55-4E1C-B6FF-E4C502FB2564}"/>
                                            </p:graphicEl>
                                          </p:spTgt>
                                        </p:tgtEl>
                                        <p:attrNameLst>
                                          <p:attrName>style.visibility</p:attrName>
                                        </p:attrNameLst>
                                      </p:cBhvr>
                                      <p:to>
                                        <p:strVal val="visible"/>
                                      </p:to>
                                    </p:set>
                                    <p:anim calcmode="lin" valueType="num">
                                      <p:cBhvr additive="base">
                                        <p:cTn id="37" dur="500" fill="hold"/>
                                        <p:tgtEl>
                                          <p:spTgt spid="10">
                                            <p:graphicEl>
                                              <a:dgm id="{2BDE7B00-BE55-4E1C-B6FF-E4C502FB256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2BDE7B00-BE55-4E1C-B6FF-E4C502FB256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5386090"/>
          </a:xfrm>
          <a:prstGeom prst="rect">
            <a:avLst/>
          </a:prstGeom>
        </p:spPr>
        <p:txBody>
          <a:bodyPr wrap="square">
            <a:spAutoFit/>
          </a:bodyPr>
          <a:lstStyle/>
          <a:p>
            <a:r>
              <a:rPr lang="cs-CZ" sz="2000" b="1" dirty="0" smtClean="0">
                <a:solidFill>
                  <a:schemeClr val="tx2"/>
                </a:solidFill>
                <a:latin typeface="Arial" pitchFamily="34" charset="0"/>
                <a:cs typeface="Arial" pitchFamily="34" charset="0"/>
              </a:rPr>
              <a:t>Celé území Jihomoravského kraje, </a:t>
            </a:r>
            <a:r>
              <a:rPr lang="cs-CZ" sz="2000" dirty="0" smtClean="0">
                <a:solidFill>
                  <a:schemeClr val="tx2"/>
                </a:solidFill>
                <a:latin typeface="Arial" pitchFamily="34" charset="0"/>
                <a:cs typeface="Arial" pitchFamily="34" charset="0"/>
              </a:rPr>
              <a:t>pokud není v příslušné krajské výzvě stanoveno jinak. Mimo území Jihomoravského kraje není možné finanční podporu přidělit.</a:t>
            </a:r>
          </a:p>
          <a:p>
            <a:endParaRPr lang="cs-CZ" sz="2000" b="1" dirty="0" smtClean="0">
              <a:solidFill>
                <a:schemeClr val="tx2"/>
              </a:solidFill>
              <a:latin typeface="Arial" pitchFamily="34" charset="0"/>
              <a:cs typeface="Arial" pitchFamily="34" charset="0"/>
            </a:endParaRPr>
          </a:p>
          <a:p>
            <a:r>
              <a:rPr lang="cs-CZ" sz="2000" b="1" dirty="0" smtClean="0">
                <a:solidFill>
                  <a:schemeClr val="tx2"/>
                </a:solidFill>
                <a:latin typeface="Arial" pitchFamily="34" charset="0"/>
                <a:cs typeface="Arial" pitchFamily="34" charset="0"/>
              </a:rPr>
              <a:t>Bonifikace pro obce ležící v tzv. prioritním území:</a:t>
            </a:r>
          </a:p>
          <a:p>
            <a:r>
              <a:rPr lang="cs-CZ" sz="1600" dirty="0" smtClean="0">
                <a:solidFill>
                  <a:schemeClr val="tx2"/>
                </a:solidFill>
                <a:latin typeface="Arial" pitchFamily="34" charset="0"/>
                <a:cs typeface="Arial" pitchFamily="34" charset="0"/>
              </a:rPr>
              <a:t>Boskovice, Brno, Břeclav, </a:t>
            </a:r>
            <a:r>
              <a:rPr lang="cs-CZ" sz="1600" dirty="0" err="1" smtClean="0">
                <a:solidFill>
                  <a:schemeClr val="tx2"/>
                </a:solidFill>
                <a:latin typeface="Arial" pitchFamily="34" charset="0"/>
                <a:cs typeface="Arial" pitchFamily="34" charset="0"/>
              </a:rPr>
              <a:t>Lanžhot</a:t>
            </a:r>
            <a:r>
              <a:rPr lang="cs-CZ" sz="1600" dirty="0" smtClean="0">
                <a:solidFill>
                  <a:schemeClr val="tx2"/>
                </a:solidFill>
                <a:latin typeface="Arial" pitchFamily="34" charset="0"/>
                <a:cs typeface="Arial" pitchFamily="34" charset="0"/>
              </a:rPr>
              <a:t>, Rakvice, Kostice, Valtice, Velké Bílovice, Bučovice, Dolní </a:t>
            </a:r>
            <a:r>
              <a:rPr lang="cs-CZ" sz="1600" dirty="0" err="1" smtClean="0">
                <a:solidFill>
                  <a:schemeClr val="tx2"/>
                </a:solidFill>
                <a:latin typeface="Arial" pitchFamily="34" charset="0"/>
                <a:cs typeface="Arial" pitchFamily="34" charset="0"/>
              </a:rPr>
              <a:t>Bojanovice</a:t>
            </a:r>
            <a:r>
              <a:rPr lang="cs-CZ" sz="1600" dirty="0" smtClean="0">
                <a:solidFill>
                  <a:schemeClr val="tx2"/>
                </a:solidFill>
                <a:latin typeface="Arial" pitchFamily="34" charset="0"/>
                <a:cs typeface="Arial" pitchFamily="34" charset="0"/>
              </a:rPr>
              <a:t>, </a:t>
            </a:r>
            <a:r>
              <a:rPr lang="cs-CZ" sz="1600" dirty="0" err="1" smtClean="0">
                <a:solidFill>
                  <a:schemeClr val="tx2"/>
                </a:solidFill>
                <a:latin typeface="Arial" pitchFamily="34" charset="0"/>
                <a:cs typeface="Arial" pitchFamily="34" charset="0"/>
              </a:rPr>
              <a:t>Dubňany</a:t>
            </a:r>
            <a:r>
              <a:rPr lang="cs-CZ" sz="1600" dirty="0" smtClean="0">
                <a:solidFill>
                  <a:schemeClr val="tx2"/>
                </a:solidFill>
                <a:latin typeface="Arial" pitchFamily="34" charset="0"/>
                <a:cs typeface="Arial" pitchFamily="34" charset="0"/>
              </a:rPr>
              <a:t>, Hodonín, Mikulčice, </a:t>
            </a:r>
            <a:r>
              <a:rPr lang="cs-CZ" sz="1600" dirty="0" err="1" smtClean="0">
                <a:solidFill>
                  <a:schemeClr val="tx2"/>
                </a:solidFill>
                <a:latin typeface="Arial" pitchFamily="34" charset="0"/>
                <a:cs typeface="Arial" pitchFamily="34" charset="0"/>
              </a:rPr>
              <a:t>Mutěnice</a:t>
            </a:r>
            <a:r>
              <a:rPr lang="cs-CZ" sz="1600" dirty="0" smtClean="0">
                <a:solidFill>
                  <a:schemeClr val="tx2"/>
                </a:solidFill>
                <a:latin typeface="Arial" pitchFamily="34" charset="0"/>
                <a:cs typeface="Arial" pitchFamily="34" charset="0"/>
              </a:rPr>
              <a:t>, </a:t>
            </a:r>
            <a:r>
              <a:rPr lang="cs-CZ" sz="1600" dirty="0" err="1" smtClean="0">
                <a:solidFill>
                  <a:schemeClr val="tx2"/>
                </a:solidFill>
                <a:latin typeface="Arial" pitchFamily="34" charset="0"/>
                <a:cs typeface="Arial" pitchFamily="34" charset="0"/>
              </a:rPr>
              <a:t>Ratíškovice</a:t>
            </a:r>
            <a:r>
              <a:rPr lang="cs-CZ" sz="1600" dirty="0" smtClean="0">
                <a:solidFill>
                  <a:schemeClr val="tx2"/>
                </a:solidFill>
                <a:latin typeface="Arial" pitchFamily="34" charset="0"/>
                <a:cs typeface="Arial" pitchFamily="34" charset="0"/>
              </a:rPr>
              <a:t>, Hustopeče, Velké Pavlovice, Kyjov, Bzenec, </a:t>
            </a:r>
            <a:r>
              <a:rPr lang="cs-CZ" sz="1600" dirty="0" err="1" smtClean="0">
                <a:solidFill>
                  <a:schemeClr val="tx2"/>
                </a:solidFill>
                <a:latin typeface="Arial" pitchFamily="34" charset="0"/>
                <a:cs typeface="Arial" pitchFamily="34" charset="0"/>
              </a:rPr>
              <a:t>Svatobořice</a:t>
            </a:r>
            <a:r>
              <a:rPr lang="cs-CZ" sz="1600" dirty="0" smtClean="0">
                <a:solidFill>
                  <a:schemeClr val="tx2"/>
                </a:solidFill>
                <a:latin typeface="Arial" pitchFamily="34" charset="0"/>
                <a:cs typeface="Arial" pitchFamily="34" charset="0"/>
              </a:rPr>
              <a:t>-</a:t>
            </a:r>
            <a:r>
              <a:rPr lang="cs-CZ" sz="1600" dirty="0" err="1" smtClean="0">
                <a:solidFill>
                  <a:schemeClr val="tx2"/>
                </a:solidFill>
                <a:latin typeface="Arial" pitchFamily="34" charset="0"/>
                <a:cs typeface="Arial" pitchFamily="34" charset="0"/>
              </a:rPr>
              <a:t>Mistřín</a:t>
            </a:r>
            <a:r>
              <a:rPr lang="cs-CZ" sz="1600" dirty="0" smtClean="0">
                <a:solidFill>
                  <a:schemeClr val="tx2"/>
                </a:solidFill>
                <a:latin typeface="Arial" pitchFamily="34" charset="0"/>
                <a:cs typeface="Arial" pitchFamily="34" charset="0"/>
              </a:rPr>
              <a:t>, </a:t>
            </a:r>
            <a:r>
              <a:rPr lang="cs-CZ" sz="1600" dirty="0" err="1" smtClean="0">
                <a:solidFill>
                  <a:schemeClr val="tx2"/>
                </a:solidFill>
                <a:latin typeface="Arial" pitchFamily="34" charset="0"/>
                <a:cs typeface="Arial" pitchFamily="34" charset="0"/>
              </a:rPr>
              <a:t>Vacenovice</a:t>
            </a:r>
            <a:r>
              <a:rPr lang="cs-CZ" sz="1600" dirty="0" smtClean="0">
                <a:solidFill>
                  <a:schemeClr val="tx2"/>
                </a:solidFill>
                <a:latin typeface="Arial" pitchFamily="34" charset="0"/>
                <a:cs typeface="Arial" pitchFamily="34" charset="0"/>
              </a:rPr>
              <a:t>, Vracov, Kostelec, Mikulov, Pohořelice, </a:t>
            </a:r>
            <a:r>
              <a:rPr lang="cs-CZ" sz="1600" dirty="0" err="1" smtClean="0">
                <a:solidFill>
                  <a:schemeClr val="tx2"/>
                </a:solidFill>
                <a:latin typeface="Arial" pitchFamily="34" charset="0"/>
                <a:cs typeface="Arial" pitchFamily="34" charset="0"/>
              </a:rPr>
              <a:t>Vranovice</a:t>
            </a:r>
            <a:r>
              <a:rPr lang="cs-CZ" sz="1600" dirty="0" smtClean="0">
                <a:solidFill>
                  <a:schemeClr val="tx2"/>
                </a:solidFill>
                <a:latin typeface="Arial" pitchFamily="34" charset="0"/>
                <a:cs typeface="Arial" pitchFamily="34" charset="0"/>
              </a:rPr>
              <a:t>, Slavkov u Brna, Holubice, </a:t>
            </a:r>
            <a:r>
              <a:rPr lang="cs-CZ" sz="1600" dirty="0" err="1" smtClean="0">
                <a:solidFill>
                  <a:schemeClr val="tx2"/>
                </a:solidFill>
                <a:latin typeface="Arial" pitchFamily="34" charset="0"/>
                <a:cs typeface="Arial" pitchFamily="34" charset="0"/>
              </a:rPr>
              <a:t>Modřice</a:t>
            </a:r>
            <a:r>
              <a:rPr lang="cs-CZ" sz="1600" dirty="0" smtClean="0">
                <a:solidFill>
                  <a:schemeClr val="tx2"/>
                </a:solidFill>
                <a:latin typeface="Arial" pitchFamily="34" charset="0"/>
                <a:cs typeface="Arial" pitchFamily="34" charset="0"/>
              </a:rPr>
              <a:t>, Moravany, </a:t>
            </a:r>
            <a:r>
              <a:rPr lang="cs-CZ" sz="1600" dirty="0" err="1" smtClean="0">
                <a:solidFill>
                  <a:schemeClr val="tx2"/>
                </a:solidFill>
                <a:latin typeface="Arial" pitchFamily="34" charset="0"/>
                <a:cs typeface="Arial" pitchFamily="34" charset="0"/>
              </a:rPr>
              <a:t>Ostopovice</a:t>
            </a:r>
            <a:r>
              <a:rPr lang="cs-CZ" sz="1600" dirty="0" smtClean="0">
                <a:solidFill>
                  <a:schemeClr val="tx2"/>
                </a:solidFill>
                <a:latin typeface="Arial" pitchFamily="34" charset="0"/>
                <a:cs typeface="Arial" pitchFamily="34" charset="0"/>
              </a:rPr>
              <a:t>, Podolí, </a:t>
            </a:r>
            <a:r>
              <a:rPr lang="cs-CZ" sz="1600" dirty="0" err="1" smtClean="0">
                <a:solidFill>
                  <a:schemeClr val="tx2"/>
                </a:solidFill>
                <a:latin typeface="Arial" pitchFamily="34" charset="0"/>
                <a:cs typeface="Arial" pitchFamily="34" charset="0"/>
              </a:rPr>
              <a:t>Šlapanice</a:t>
            </a:r>
            <a:r>
              <a:rPr lang="cs-CZ" sz="1600" dirty="0" smtClean="0">
                <a:solidFill>
                  <a:schemeClr val="tx2"/>
                </a:solidFill>
                <a:latin typeface="Arial" pitchFamily="34" charset="0"/>
                <a:cs typeface="Arial" pitchFamily="34" charset="0"/>
              </a:rPr>
              <a:t>, Újezd u Brna, </a:t>
            </a:r>
            <a:r>
              <a:rPr lang="cs-CZ" sz="1600" dirty="0" err="1" smtClean="0">
                <a:solidFill>
                  <a:schemeClr val="tx2"/>
                </a:solidFill>
                <a:latin typeface="Arial" pitchFamily="34" charset="0"/>
                <a:cs typeface="Arial" pitchFamily="34" charset="0"/>
              </a:rPr>
              <a:t>Jiříkovice</a:t>
            </a:r>
            <a:r>
              <a:rPr lang="cs-CZ" sz="1600" dirty="0" smtClean="0">
                <a:solidFill>
                  <a:schemeClr val="tx2"/>
                </a:solidFill>
                <a:latin typeface="Arial" pitchFamily="34" charset="0"/>
                <a:cs typeface="Arial" pitchFamily="34" charset="0"/>
              </a:rPr>
              <a:t>, </a:t>
            </a:r>
            <a:r>
              <a:rPr lang="cs-CZ" sz="1600" dirty="0" err="1" smtClean="0">
                <a:solidFill>
                  <a:schemeClr val="tx2"/>
                </a:solidFill>
                <a:latin typeface="Arial" pitchFamily="34" charset="0"/>
                <a:cs typeface="Arial" pitchFamily="34" charset="0"/>
              </a:rPr>
              <a:t>Rebešovice</a:t>
            </a:r>
            <a:r>
              <a:rPr lang="cs-CZ" sz="1600" dirty="0" smtClean="0">
                <a:solidFill>
                  <a:schemeClr val="tx2"/>
                </a:solidFill>
                <a:latin typeface="Arial" pitchFamily="34" charset="0"/>
                <a:cs typeface="Arial" pitchFamily="34" charset="0"/>
              </a:rPr>
              <a:t>, Strážnice, Veselí nad Moravou, Vnorovy, Blatnice pod Svatým </a:t>
            </a:r>
            <a:r>
              <a:rPr lang="cs-CZ" sz="1600" dirty="0" err="1" smtClean="0">
                <a:solidFill>
                  <a:schemeClr val="tx2"/>
                </a:solidFill>
                <a:latin typeface="Arial" pitchFamily="34" charset="0"/>
                <a:cs typeface="Arial" pitchFamily="34" charset="0"/>
              </a:rPr>
              <a:t>Antonínkem</a:t>
            </a:r>
            <a:r>
              <a:rPr lang="cs-CZ" sz="1600" dirty="0" smtClean="0">
                <a:solidFill>
                  <a:schemeClr val="tx2"/>
                </a:solidFill>
                <a:latin typeface="Arial" pitchFamily="34" charset="0"/>
                <a:cs typeface="Arial" pitchFamily="34" charset="0"/>
              </a:rPr>
              <a:t>, Velká nad </a:t>
            </a:r>
            <a:r>
              <a:rPr lang="cs-CZ" sz="1600" dirty="0" err="1" smtClean="0">
                <a:solidFill>
                  <a:schemeClr val="tx2"/>
                </a:solidFill>
                <a:latin typeface="Arial" pitchFamily="34" charset="0"/>
                <a:cs typeface="Arial" pitchFamily="34" charset="0"/>
              </a:rPr>
              <a:t>Veličkou</a:t>
            </a:r>
            <a:r>
              <a:rPr lang="cs-CZ" sz="1600" dirty="0" smtClean="0">
                <a:solidFill>
                  <a:schemeClr val="tx2"/>
                </a:solidFill>
                <a:latin typeface="Arial" pitchFamily="34" charset="0"/>
                <a:cs typeface="Arial" pitchFamily="34" charset="0"/>
              </a:rPr>
              <a:t>, Ivanovice na Hané, Vyškov, </a:t>
            </a:r>
            <a:r>
              <a:rPr lang="cs-CZ" sz="1600" dirty="0" err="1" smtClean="0">
                <a:solidFill>
                  <a:schemeClr val="tx2"/>
                </a:solidFill>
                <a:latin typeface="Arial" pitchFamily="34" charset="0"/>
                <a:cs typeface="Arial" pitchFamily="34" charset="0"/>
              </a:rPr>
              <a:t>Drysice</a:t>
            </a:r>
            <a:r>
              <a:rPr lang="cs-CZ" sz="1600" dirty="0" smtClean="0">
                <a:solidFill>
                  <a:schemeClr val="tx2"/>
                </a:solidFill>
                <a:latin typeface="Arial" pitchFamily="34" charset="0"/>
                <a:cs typeface="Arial" pitchFamily="34" charset="0"/>
              </a:rPr>
              <a:t>, Znojmo, Židlochovice, Hrušovany u Brna, </a:t>
            </a:r>
            <a:r>
              <a:rPr lang="cs-CZ" sz="1600" dirty="0" err="1" smtClean="0">
                <a:solidFill>
                  <a:schemeClr val="tx2"/>
                </a:solidFill>
                <a:latin typeface="Arial" pitchFamily="34" charset="0"/>
                <a:cs typeface="Arial" pitchFamily="34" charset="0"/>
              </a:rPr>
              <a:t>Nosislav</a:t>
            </a:r>
            <a:r>
              <a:rPr lang="cs-CZ" sz="1600" dirty="0" smtClean="0">
                <a:solidFill>
                  <a:schemeClr val="tx2"/>
                </a:solidFill>
                <a:latin typeface="Arial" pitchFamily="34" charset="0"/>
                <a:cs typeface="Arial" pitchFamily="34" charset="0"/>
              </a:rPr>
              <a:t>, Rajhrad, </a:t>
            </a:r>
            <a:r>
              <a:rPr lang="cs-CZ" sz="1600" dirty="0" err="1" smtClean="0">
                <a:solidFill>
                  <a:schemeClr val="tx2"/>
                </a:solidFill>
                <a:latin typeface="Arial" pitchFamily="34" charset="0"/>
                <a:cs typeface="Arial" pitchFamily="34" charset="0"/>
              </a:rPr>
              <a:t>Žabčice</a:t>
            </a:r>
            <a:r>
              <a:rPr lang="cs-CZ" sz="1600" dirty="0" smtClean="0">
                <a:solidFill>
                  <a:schemeClr val="tx2"/>
                </a:solidFill>
                <a:latin typeface="Arial" pitchFamily="34" charset="0"/>
                <a:cs typeface="Arial" pitchFamily="34" charset="0"/>
              </a:rPr>
              <a:t>, Popovice, </a:t>
            </a:r>
            <a:r>
              <a:rPr lang="cs-CZ" sz="1600" dirty="0" err="1" smtClean="0">
                <a:solidFill>
                  <a:schemeClr val="tx2"/>
                </a:solidFill>
                <a:latin typeface="Arial" pitchFamily="34" charset="0"/>
                <a:cs typeface="Arial" pitchFamily="34" charset="0"/>
              </a:rPr>
              <a:t>Unkovice</a:t>
            </a:r>
            <a:endParaRPr lang="cs-CZ" sz="160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Tx/>
              <a:buChar char="-"/>
              <a:defRPr/>
            </a:pPr>
            <a:endParaRPr lang="cs-CZ" sz="1450"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523576"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Specifikace území:</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11</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3600648" cy="5559214"/>
          </a:xfrm>
          <a:prstGeom prst="rect">
            <a:avLst/>
          </a:prstGeom>
        </p:spPr>
        <p:txBody>
          <a:bodyPr wrap="square">
            <a:spAutoFit/>
          </a:bodyPr>
          <a:lstStyle/>
          <a:p>
            <a:pPr marL="179388" indent="-179388" fontAlgn="auto">
              <a:lnSpc>
                <a:spcPct val="150000"/>
              </a:lnSpc>
              <a:spcBef>
                <a:spcPts val="0"/>
              </a:spcBef>
              <a:spcAft>
                <a:spcPts val="0"/>
              </a:spcAft>
              <a:buFontTx/>
              <a:buChar char="-"/>
              <a:defRPr/>
            </a:pPr>
            <a:r>
              <a:rPr lang="cs-CZ" sz="1450" dirty="0" smtClean="0">
                <a:solidFill>
                  <a:schemeClr val="tx2"/>
                </a:solidFill>
                <a:latin typeface="Arial" pitchFamily="34" charset="0"/>
                <a:cs typeface="Arial" pitchFamily="34" charset="0"/>
              </a:rPr>
              <a:t>max. do výše 20 tis. Kč, vhodnost určuje energetický specialista na samostatné příloze žádosti,</a:t>
            </a:r>
          </a:p>
          <a:p>
            <a:pPr marL="179388" indent="-179388" fontAlgn="auto">
              <a:lnSpc>
                <a:spcPct val="150000"/>
              </a:lnSpc>
              <a:spcBef>
                <a:spcPts val="0"/>
              </a:spcBef>
              <a:spcAft>
                <a:spcPts val="0"/>
              </a:spcAft>
              <a:buFontTx/>
              <a:buChar char="-"/>
              <a:defRPr/>
            </a:pPr>
            <a:r>
              <a:rPr lang="cs-CZ" sz="1450" dirty="0" smtClean="0">
                <a:solidFill>
                  <a:schemeClr val="tx2"/>
                </a:solidFill>
                <a:latin typeface="Arial" pitchFamily="34" charset="0"/>
                <a:cs typeface="Arial" pitchFamily="34" charset="0"/>
              </a:rPr>
              <a:t>není nutné realizovat, když budova splňuje třídu „C“, popř. je o snížení energetické náročnosti požádáno v </a:t>
            </a:r>
            <a:r>
              <a:rPr lang="cs-CZ" sz="1450" dirty="0" err="1" smtClean="0">
                <a:solidFill>
                  <a:schemeClr val="tx2"/>
                </a:solidFill>
                <a:latin typeface="Arial" pitchFamily="34" charset="0"/>
                <a:cs typeface="Arial" pitchFamily="34" charset="0"/>
              </a:rPr>
              <a:t>NZÚ</a:t>
            </a:r>
            <a:r>
              <a:rPr lang="cs-CZ" sz="1450" dirty="0" smtClean="0">
                <a:solidFill>
                  <a:schemeClr val="tx2"/>
                </a:solidFill>
                <a:latin typeface="Arial" pitchFamily="34" charset="0"/>
                <a:cs typeface="Arial" pitchFamily="34" charset="0"/>
              </a:rPr>
              <a:t>,</a:t>
            </a:r>
          </a:p>
          <a:p>
            <a:pPr marL="179388" indent="-179388" fontAlgn="auto">
              <a:lnSpc>
                <a:spcPct val="150000"/>
              </a:lnSpc>
              <a:spcBef>
                <a:spcPts val="0"/>
              </a:spcBef>
              <a:spcAft>
                <a:spcPts val="0"/>
              </a:spcAft>
              <a:buFontTx/>
              <a:buChar char="-"/>
              <a:defRPr/>
            </a:pPr>
            <a:r>
              <a:rPr lang="cs-CZ" sz="1450" dirty="0" smtClean="0">
                <a:solidFill>
                  <a:schemeClr val="tx2"/>
                </a:solidFill>
                <a:latin typeface="Arial" pitchFamily="34" charset="0"/>
                <a:cs typeface="Arial" pitchFamily="34" charset="0"/>
              </a:rPr>
              <a:t>možná realizace svépomocí (hradí se pouze materiál) nebo </a:t>
            </a:r>
            <a:r>
              <a:rPr lang="cs-CZ" sz="1450" dirty="0" err="1" smtClean="0">
                <a:solidFill>
                  <a:schemeClr val="tx2"/>
                </a:solidFill>
                <a:latin typeface="Arial" pitchFamily="34" charset="0"/>
                <a:cs typeface="Arial" pitchFamily="34" charset="0"/>
              </a:rPr>
              <a:t>dodavatelsky</a:t>
            </a:r>
            <a:r>
              <a:rPr lang="cs-CZ" sz="1450" dirty="0" smtClean="0">
                <a:solidFill>
                  <a:schemeClr val="tx2"/>
                </a:solidFill>
                <a:latin typeface="Arial" pitchFamily="34" charset="0"/>
                <a:cs typeface="Arial" pitchFamily="34" charset="0"/>
              </a:rPr>
              <a:t> (práce i materiál),</a:t>
            </a:r>
          </a:p>
          <a:p>
            <a:pPr marL="179388" indent="-179388" fontAlgn="auto">
              <a:lnSpc>
                <a:spcPct val="150000"/>
              </a:lnSpc>
              <a:spcBef>
                <a:spcPts val="0"/>
              </a:spcBef>
              <a:spcAft>
                <a:spcPts val="0"/>
              </a:spcAft>
              <a:buFontTx/>
              <a:buChar char="-"/>
              <a:defRPr/>
            </a:pPr>
            <a:r>
              <a:rPr lang="cs-CZ" sz="1450" dirty="0" smtClean="0">
                <a:solidFill>
                  <a:schemeClr val="tx2"/>
                </a:solidFill>
                <a:latin typeface="Arial" pitchFamily="34" charset="0"/>
                <a:cs typeface="Arial" pitchFamily="34" charset="0"/>
              </a:rPr>
              <a:t>musí plnit svou funkci i v udržitelnosti.</a:t>
            </a:r>
          </a:p>
          <a:p>
            <a:pPr marL="179388" indent="-179388" algn="just" fontAlgn="auto">
              <a:lnSpc>
                <a:spcPct val="150000"/>
              </a:lnSpc>
              <a:spcBef>
                <a:spcPts val="0"/>
              </a:spcBef>
              <a:spcAft>
                <a:spcPts val="0"/>
              </a:spcAft>
              <a:buFontTx/>
              <a:buChar char="-"/>
              <a:defRPr/>
            </a:pPr>
            <a:endParaRPr lang="cs-CZ" sz="1450"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808543" cy="461665"/>
          </a:xfrm>
          <a:prstGeom prst="rect">
            <a:avLst/>
          </a:prstGeom>
          <a:noFill/>
          <a:ln w="9525">
            <a:noFill/>
            <a:miter lim="800000"/>
            <a:headEnd/>
            <a:tailEnd/>
          </a:ln>
        </p:spPr>
        <p:txBody>
          <a:bodyPr wrap="none">
            <a:spAutoFit/>
          </a:bodyPr>
          <a:lstStyle/>
          <a:p>
            <a:r>
              <a:rPr lang="cs-CZ" sz="2400" b="1" dirty="0" err="1" smtClean="0">
                <a:solidFill>
                  <a:srgbClr val="92D050"/>
                </a:solidFill>
                <a:latin typeface="Calibri" pitchFamily="34" charset="0"/>
              </a:rPr>
              <a:t>Mikroenergetická</a:t>
            </a:r>
            <a:r>
              <a:rPr lang="cs-CZ" sz="2400" b="1" dirty="0" smtClean="0">
                <a:solidFill>
                  <a:srgbClr val="92D050"/>
                </a:solidFill>
                <a:latin typeface="Calibri" pitchFamily="34" charset="0"/>
              </a:rPr>
              <a:t> opatření:</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12</a:t>
            </a:fld>
            <a:endParaRPr lang="cs-CZ" smtClean="0"/>
          </a:p>
        </p:txBody>
      </p:sp>
      <p:graphicFrame>
        <p:nvGraphicFramePr>
          <p:cNvPr id="5" name="Diagram 4"/>
          <p:cNvGraphicFramePr/>
          <p:nvPr/>
        </p:nvGraphicFramePr>
        <p:xfrm>
          <a:off x="4499992" y="1196752"/>
          <a:ext cx="4392488"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p:cNvPicPr>
            <a:picLocks noChangeAspect="1" noChangeArrowheads="1"/>
          </p:cNvPicPr>
          <p:nvPr/>
        </p:nvPicPr>
        <p:blipFill>
          <a:blip r:embed="rId9"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8497192" cy="4108817"/>
          </a:xfrm>
          <a:prstGeom prst="rect">
            <a:avLst/>
          </a:prstGeom>
        </p:spPr>
        <p:txBody>
          <a:bodyPr wrap="square">
            <a:spAutoFit/>
          </a:bodyPr>
          <a:lstStyle/>
          <a:p>
            <a:pPr marL="263525" indent="-263525">
              <a:lnSpc>
                <a:spcPct val="150000"/>
              </a:lnSpc>
              <a:buFont typeface="Wingdings" pitchFamily="2" charset="2"/>
              <a:buChar char="ü"/>
            </a:pPr>
            <a:r>
              <a:rPr lang="cs-CZ" sz="1450" dirty="0" smtClean="0">
                <a:solidFill>
                  <a:schemeClr val="tx2"/>
                </a:solidFill>
                <a:latin typeface="Arial" pitchFamily="34" charset="0"/>
                <a:cs typeface="Arial" pitchFamily="34" charset="0"/>
              </a:rPr>
              <a:t>podle zákona č. 406/2000 Sb., o hospodaření energií (v platném znění) </a:t>
            </a:r>
            <a:r>
              <a:rPr lang="cs-CZ" sz="1450" b="1" dirty="0" smtClean="0">
                <a:solidFill>
                  <a:schemeClr val="tx2"/>
                </a:solidFill>
                <a:latin typeface="Arial" pitchFamily="34" charset="0"/>
                <a:cs typeface="Arial" pitchFamily="34" charset="0"/>
              </a:rPr>
              <a:t>fyzická osoba, která je držitelem oprávnění uděleného Ministerstvem průmyslu a obchodu,</a:t>
            </a:r>
          </a:p>
          <a:p>
            <a:pPr marL="263525" indent="-263525">
              <a:lnSpc>
                <a:spcPct val="150000"/>
              </a:lnSpc>
              <a:buFont typeface="Wingdings" pitchFamily="2" charset="2"/>
              <a:buChar char="ü"/>
            </a:pPr>
            <a:r>
              <a:rPr lang="cs-CZ" sz="1450" dirty="0" smtClean="0">
                <a:solidFill>
                  <a:schemeClr val="tx2"/>
                </a:solidFill>
                <a:latin typeface="Arial" pitchFamily="34" charset="0"/>
                <a:cs typeface="Arial" pitchFamily="34" charset="0"/>
              </a:rPr>
              <a:t>pro účely doporučení vhodnosti </a:t>
            </a:r>
            <a:r>
              <a:rPr lang="cs-CZ" sz="1450" dirty="0" err="1" smtClean="0">
                <a:solidFill>
                  <a:schemeClr val="tx2"/>
                </a:solidFill>
                <a:latin typeface="Arial" pitchFamily="34" charset="0"/>
                <a:cs typeface="Arial" pitchFamily="34" charset="0"/>
              </a:rPr>
              <a:t>mikroenergetického</a:t>
            </a:r>
            <a:r>
              <a:rPr lang="cs-CZ" sz="1450" dirty="0" smtClean="0">
                <a:solidFill>
                  <a:schemeClr val="tx2"/>
                </a:solidFill>
                <a:latin typeface="Arial" pitchFamily="34" charset="0"/>
                <a:cs typeface="Arial" pitchFamily="34" charset="0"/>
              </a:rPr>
              <a:t> opatření je nutné, aby příslušný energetický specialista měl </a:t>
            </a:r>
            <a:r>
              <a:rPr lang="cs-CZ" sz="1450" b="1" dirty="0" smtClean="0">
                <a:solidFill>
                  <a:schemeClr val="tx2"/>
                </a:solidFill>
                <a:latin typeface="Arial" pitchFamily="34" charset="0"/>
                <a:cs typeface="Arial" pitchFamily="34" charset="0"/>
              </a:rPr>
              <a:t>oprávnění buď ke zpracovávání energetického auditu a energetického posudku nebo ke zpracovávání průkazu energetické náročnosti budov (</a:t>
            </a:r>
            <a:r>
              <a:rPr lang="cs-CZ" sz="1450" b="1" dirty="0" err="1" smtClean="0">
                <a:solidFill>
                  <a:schemeClr val="tx2"/>
                </a:solidFill>
                <a:latin typeface="Arial" pitchFamily="34" charset="0"/>
                <a:cs typeface="Arial" pitchFamily="34" charset="0"/>
              </a:rPr>
              <a:t>PENB</a:t>
            </a:r>
            <a:r>
              <a:rPr lang="cs-CZ" sz="1450" b="1" dirty="0" smtClean="0">
                <a:solidFill>
                  <a:schemeClr val="tx2"/>
                </a:solidFill>
                <a:latin typeface="Arial" pitchFamily="34" charset="0"/>
                <a:cs typeface="Arial" pitchFamily="34" charset="0"/>
              </a:rPr>
              <a:t>),</a:t>
            </a:r>
          </a:p>
          <a:p>
            <a:pPr marL="263525" indent="-263525">
              <a:lnSpc>
                <a:spcPct val="150000"/>
              </a:lnSpc>
              <a:buFont typeface="Wingdings" pitchFamily="2" charset="2"/>
              <a:buChar char="ü"/>
            </a:pPr>
            <a:r>
              <a:rPr lang="cs-CZ" sz="1450" dirty="0" smtClean="0">
                <a:solidFill>
                  <a:schemeClr val="tx2"/>
                </a:solidFill>
                <a:latin typeface="Arial" pitchFamily="34" charset="0"/>
                <a:cs typeface="Arial" pitchFamily="34" charset="0"/>
              </a:rPr>
              <a:t>seznam energetických specialistů je k dispozici na webových stránkách Ministerstva průmyslu a obchodu </a:t>
            </a:r>
            <a:r>
              <a:rPr lang="cs-CZ" sz="1450" dirty="0" smtClean="0">
                <a:solidFill>
                  <a:schemeClr val="tx2"/>
                </a:solidFill>
                <a:latin typeface="Arial" pitchFamily="34" charset="0"/>
                <a:cs typeface="Arial" pitchFamily="34" charset="0"/>
                <a:hlinkClick r:id="rId4"/>
              </a:rPr>
              <a:t>http://www.</a:t>
            </a:r>
            <a:r>
              <a:rPr lang="cs-CZ" sz="1450" dirty="0" err="1" smtClean="0">
                <a:solidFill>
                  <a:schemeClr val="tx2"/>
                </a:solidFill>
                <a:latin typeface="Arial" pitchFamily="34" charset="0"/>
                <a:cs typeface="Arial" pitchFamily="34" charset="0"/>
                <a:hlinkClick r:id="rId4"/>
              </a:rPr>
              <a:t>mpo</a:t>
            </a:r>
            <a:r>
              <a:rPr lang="cs-CZ" sz="1450" dirty="0" smtClean="0">
                <a:solidFill>
                  <a:schemeClr val="tx2"/>
                </a:solidFill>
                <a:latin typeface="Arial" pitchFamily="34" charset="0"/>
                <a:cs typeface="Arial" pitchFamily="34" charset="0"/>
                <a:hlinkClick r:id="rId4"/>
              </a:rPr>
              <a:t>-</a:t>
            </a:r>
            <a:r>
              <a:rPr lang="cs-CZ" sz="1450" dirty="0" err="1" smtClean="0">
                <a:solidFill>
                  <a:schemeClr val="tx2"/>
                </a:solidFill>
                <a:latin typeface="Arial" pitchFamily="34" charset="0"/>
                <a:cs typeface="Arial" pitchFamily="34" charset="0"/>
                <a:hlinkClick r:id="rId4"/>
              </a:rPr>
              <a:t>enex.cz</a:t>
            </a:r>
            <a:r>
              <a:rPr lang="cs-CZ" sz="1450" dirty="0" smtClean="0">
                <a:solidFill>
                  <a:schemeClr val="tx2"/>
                </a:solidFill>
                <a:latin typeface="Arial" pitchFamily="34" charset="0"/>
                <a:cs typeface="Arial" pitchFamily="34" charset="0"/>
                <a:hlinkClick r:id="rId4"/>
              </a:rPr>
              <a:t>/experti/</a:t>
            </a:r>
            <a:r>
              <a:rPr lang="cs-CZ" sz="1450" dirty="0" err="1" smtClean="0">
                <a:solidFill>
                  <a:schemeClr val="tx2"/>
                </a:solidFill>
                <a:latin typeface="Arial" pitchFamily="34" charset="0"/>
                <a:cs typeface="Arial" pitchFamily="34" charset="0"/>
                <a:hlinkClick r:id="rId4"/>
              </a:rPr>
              <a:t>ExpertList.aspx</a:t>
            </a:r>
            <a:r>
              <a:rPr lang="cs-CZ" sz="1450" dirty="0" smtClean="0">
                <a:solidFill>
                  <a:schemeClr val="tx2"/>
                </a:solidFill>
                <a:latin typeface="Arial" pitchFamily="34" charset="0"/>
                <a:cs typeface="Arial" pitchFamily="34" charset="0"/>
              </a:rPr>
              <a:t>.</a:t>
            </a:r>
          </a:p>
          <a:p>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142720"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Energetický specialista:</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13</a:t>
            </a:fld>
            <a:endParaRPr lang="cs-CZ" smtClean="0"/>
          </a:p>
        </p:txBody>
      </p:sp>
      <p:pic>
        <p:nvPicPr>
          <p:cNvPr id="6" name="Picture 2"/>
          <p:cNvPicPr>
            <a:picLocks noChangeAspect="1" noChangeArrowheads="1"/>
          </p:cNvPicPr>
          <p:nvPr/>
        </p:nvPicPr>
        <p:blipFill>
          <a:blip r:embed="rId5"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8497192" cy="5282215"/>
          </a:xfrm>
          <a:prstGeom prst="rect">
            <a:avLst/>
          </a:prstGeom>
        </p:spPr>
        <p:txBody>
          <a:bodyPr wrap="square">
            <a:spAutoFit/>
          </a:bodyPr>
          <a:lstStyle/>
          <a:p>
            <a:pPr marL="179388" indent="-179388" algn="just" fontAlgn="auto">
              <a:lnSpc>
                <a:spcPct val="150000"/>
              </a:lnSpc>
              <a:spcBef>
                <a:spcPts val="0"/>
              </a:spcBef>
              <a:spcAft>
                <a:spcPts val="0"/>
              </a:spcAft>
              <a:buFont typeface="Wingdings" pitchFamily="2" charset="2"/>
              <a:buChar char="ü"/>
              <a:defRPr/>
            </a:pPr>
            <a:r>
              <a:rPr lang="cs-CZ" b="1" dirty="0" smtClean="0">
                <a:solidFill>
                  <a:schemeClr val="tx2"/>
                </a:solidFill>
                <a:latin typeface="Arial" pitchFamily="34" charset="0"/>
                <a:cs typeface="Arial" pitchFamily="34" charset="0"/>
              </a:rPr>
              <a:t>Nenávratná dotace - ex post</a:t>
            </a:r>
          </a:p>
          <a:p>
            <a:pPr marL="179388" indent="-179388" algn="just" fontAlgn="auto">
              <a:lnSpc>
                <a:spcPct val="150000"/>
              </a:lnSpc>
              <a:spcBef>
                <a:spcPts val="0"/>
              </a:spcBef>
              <a:spcAft>
                <a:spcPts val="0"/>
              </a:spcAft>
              <a:buFont typeface="Wingdings" pitchFamily="2" charset="2"/>
              <a:buChar char="ü"/>
              <a:defRPr/>
            </a:pPr>
            <a:r>
              <a:rPr lang="cs-CZ" b="1" dirty="0" smtClean="0">
                <a:solidFill>
                  <a:schemeClr val="tx2"/>
                </a:solidFill>
                <a:latin typeface="Arial" pitchFamily="34" charset="0"/>
                <a:cs typeface="Arial" pitchFamily="34" charset="0"/>
              </a:rPr>
              <a:t>70 %</a:t>
            </a:r>
            <a:r>
              <a:rPr lang="cs-CZ" dirty="0" smtClean="0">
                <a:solidFill>
                  <a:schemeClr val="tx2"/>
                </a:solidFill>
                <a:latin typeface="Arial" pitchFamily="34" charset="0"/>
                <a:cs typeface="Arial" pitchFamily="34" charset="0"/>
              </a:rPr>
              <a:t> způsobilých výdajů v případě realizace kotle spalujícího pouze uhlí, </a:t>
            </a:r>
          </a:p>
          <a:p>
            <a:pPr marL="179388" indent="-179388" algn="just" fontAlgn="auto">
              <a:lnSpc>
                <a:spcPct val="150000"/>
              </a:lnSpc>
              <a:spcBef>
                <a:spcPts val="0"/>
              </a:spcBef>
              <a:spcAft>
                <a:spcPts val="0"/>
              </a:spcAft>
              <a:buFont typeface="Wingdings" pitchFamily="2" charset="2"/>
              <a:buChar char="ü"/>
              <a:defRPr/>
            </a:pPr>
            <a:r>
              <a:rPr lang="cs-CZ" b="1" dirty="0" smtClean="0">
                <a:solidFill>
                  <a:schemeClr val="tx2"/>
                </a:solidFill>
                <a:latin typeface="Arial" pitchFamily="34" charset="0"/>
                <a:cs typeface="Arial" pitchFamily="34" charset="0"/>
              </a:rPr>
              <a:t>75 % </a:t>
            </a:r>
            <a:r>
              <a:rPr lang="cs-CZ" dirty="0" smtClean="0">
                <a:solidFill>
                  <a:schemeClr val="tx2"/>
                </a:solidFill>
                <a:latin typeface="Arial" pitchFamily="34" charset="0"/>
                <a:cs typeface="Arial" pitchFamily="34" charset="0"/>
              </a:rPr>
              <a:t>způsobilých výdajů v případě realizace kombinovaného kotle (uhlí + biomasa) nebo plynového kondenzačního kotle, </a:t>
            </a:r>
          </a:p>
          <a:p>
            <a:pPr marL="179388" indent="-179388" algn="just" fontAlgn="auto">
              <a:lnSpc>
                <a:spcPct val="150000"/>
              </a:lnSpc>
              <a:spcBef>
                <a:spcPts val="0"/>
              </a:spcBef>
              <a:spcAft>
                <a:spcPts val="0"/>
              </a:spcAft>
              <a:buFont typeface="Wingdings" pitchFamily="2" charset="2"/>
              <a:buChar char="ü"/>
              <a:defRPr/>
            </a:pPr>
            <a:r>
              <a:rPr lang="cs-CZ" b="1" dirty="0" smtClean="0">
                <a:solidFill>
                  <a:schemeClr val="tx2"/>
                </a:solidFill>
                <a:latin typeface="Arial" pitchFamily="34" charset="0"/>
                <a:cs typeface="Arial" pitchFamily="34" charset="0"/>
              </a:rPr>
              <a:t>80 % </a:t>
            </a:r>
            <a:r>
              <a:rPr lang="cs-CZ" dirty="0" smtClean="0">
                <a:solidFill>
                  <a:schemeClr val="tx2"/>
                </a:solidFill>
                <a:latin typeface="Arial" pitchFamily="34" charset="0"/>
                <a:cs typeface="Arial" pitchFamily="34" charset="0"/>
              </a:rPr>
              <a:t>způsobilých výdajů v případě, že je projektem realizován nový zdroj využívající obnovitelných zdrojů energie (</a:t>
            </a:r>
            <a:r>
              <a:rPr lang="cs-CZ" dirty="0" err="1" smtClean="0">
                <a:solidFill>
                  <a:schemeClr val="tx2"/>
                </a:solidFill>
                <a:latin typeface="Arial" pitchFamily="34" charset="0"/>
                <a:cs typeface="Arial" pitchFamily="34" charset="0"/>
              </a:rPr>
              <a:t>TČ</a:t>
            </a:r>
            <a:r>
              <a:rPr lang="cs-CZ" dirty="0" smtClean="0">
                <a:solidFill>
                  <a:schemeClr val="tx2"/>
                </a:solidFill>
                <a:latin typeface="Arial" pitchFamily="34" charset="0"/>
                <a:cs typeface="Arial" pitchFamily="34" charset="0"/>
              </a:rPr>
              <a:t> nebo kotel pouze na biomasu),</a:t>
            </a:r>
          </a:p>
          <a:p>
            <a:pPr marL="179388" indent="-179388" algn="just" fontAlgn="auto">
              <a:lnSpc>
                <a:spcPct val="150000"/>
              </a:lnSpc>
              <a:spcBef>
                <a:spcPts val="0"/>
              </a:spcBef>
              <a:spcAft>
                <a:spcPts val="0"/>
              </a:spcAft>
              <a:buFont typeface="Wingdings" pitchFamily="2" charset="2"/>
              <a:buChar char="ü"/>
              <a:defRPr/>
            </a:pPr>
            <a:r>
              <a:rPr lang="cs-CZ" dirty="0" smtClean="0">
                <a:solidFill>
                  <a:schemeClr val="tx2"/>
                </a:solidFill>
                <a:latin typeface="Arial" pitchFamily="34" charset="0"/>
                <a:cs typeface="Arial" pitchFamily="34" charset="0"/>
              </a:rPr>
              <a:t>v případě tzv. </a:t>
            </a:r>
            <a:r>
              <a:rPr lang="cs-CZ" b="1" dirty="0" smtClean="0">
                <a:solidFill>
                  <a:schemeClr val="tx2"/>
                </a:solidFill>
                <a:latin typeface="Arial" pitchFamily="34" charset="0"/>
                <a:cs typeface="Arial" pitchFamily="34" charset="0"/>
              </a:rPr>
              <a:t>prioritního území </a:t>
            </a:r>
            <a:r>
              <a:rPr lang="cs-CZ" dirty="0" smtClean="0">
                <a:solidFill>
                  <a:schemeClr val="tx2"/>
                </a:solidFill>
                <a:latin typeface="Arial" pitchFamily="34" charset="0"/>
                <a:cs typeface="Arial" pitchFamily="34" charset="0"/>
              </a:rPr>
              <a:t>(viz předchozí) bude výše podpory navýšena o 5 procentních bodů (např. ze 70 % na 75 %),</a:t>
            </a:r>
          </a:p>
          <a:p>
            <a:pPr marL="179388" indent="-179388" algn="just" fontAlgn="auto">
              <a:lnSpc>
                <a:spcPct val="150000"/>
              </a:lnSpc>
              <a:spcBef>
                <a:spcPts val="0"/>
              </a:spcBef>
              <a:spcAft>
                <a:spcPts val="0"/>
              </a:spcAft>
              <a:buFont typeface="Wingdings" pitchFamily="2" charset="2"/>
              <a:buChar char="ü"/>
              <a:defRPr/>
            </a:pPr>
            <a:r>
              <a:rPr lang="cs-CZ" dirty="0" smtClean="0">
                <a:solidFill>
                  <a:schemeClr val="tx2"/>
                </a:solidFill>
                <a:latin typeface="Arial" pitchFamily="34" charset="0"/>
                <a:cs typeface="Arial" pitchFamily="34" charset="0"/>
              </a:rPr>
              <a:t>max. způsobilé výdaje 150 tis. Kč, max. výše dotace 127,5 tis. Kč.</a:t>
            </a: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954142"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Forma, výše podpory:</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14</a:t>
            </a:fld>
            <a:endParaRPr lang="cs-CZ" smtClean="0"/>
          </a:p>
        </p:txBody>
      </p:sp>
      <p:pic>
        <p:nvPicPr>
          <p:cNvPr id="6"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4248720" cy="5270674"/>
          </a:xfrm>
          <a:prstGeom prst="rect">
            <a:avLst/>
          </a:prstGeom>
        </p:spPr>
        <p:txBody>
          <a:bodyPr wrap="square">
            <a:spAutoFit/>
          </a:bodyPr>
          <a:lstStyle/>
          <a:p>
            <a:pPr marL="179388" indent="-179388" algn="just" fontAlgn="auto">
              <a:lnSpc>
                <a:spcPct val="150000"/>
              </a:lnSpc>
              <a:spcBef>
                <a:spcPts val="0"/>
              </a:spcBef>
              <a:spcAft>
                <a:spcPts val="0"/>
              </a:spcAft>
              <a:buFont typeface="Wingdings" pitchFamily="2" charset="2"/>
              <a:buChar char="ü"/>
              <a:defRPr/>
            </a:pPr>
            <a:r>
              <a:rPr lang="cs-CZ" sz="1600" b="1" dirty="0" smtClean="0">
                <a:solidFill>
                  <a:schemeClr val="tx2"/>
                </a:solidFill>
                <a:latin typeface="Arial" pitchFamily="34" charset="0"/>
                <a:cs typeface="Arial" pitchFamily="34" charset="0"/>
              </a:rPr>
              <a:t>kriteria způsobilosti musí být naplněna kumulativně a současně</a:t>
            </a:r>
          </a:p>
          <a:p>
            <a:pPr marL="179388" indent="-179388" algn="just" fontAlgn="auto">
              <a:lnSpc>
                <a:spcPct val="150000"/>
              </a:lnSpc>
              <a:spcBef>
                <a:spcPts val="0"/>
              </a:spcBef>
              <a:spcAft>
                <a:spcPts val="0"/>
              </a:spcAft>
              <a:defRPr/>
            </a:pPr>
            <a:r>
              <a:rPr lang="cs-CZ" sz="1600" b="1" dirty="0" smtClean="0">
                <a:solidFill>
                  <a:schemeClr val="tx2"/>
                </a:solidFill>
                <a:latin typeface="Arial" pitchFamily="34" charset="0"/>
                <a:cs typeface="Arial" pitchFamily="34" charset="0"/>
              </a:rPr>
              <a:t>Obecně:</a:t>
            </a:r>
          </a:p>
          <a:p>
            <a:pPr marL="179388" indent="-179388" algn="just" fontAlgn="auto">
              <a:lnSpc>
                <a:spcPct val="150000"/>
              </a:lnSpc>
              <a:spcBef>
                <a:spcPts val="0"/>
              </a:spcBef>
              <a:spcAft>
                <a:spcPts val="0"/>
              </a:spcAft>
              <a:buFont typeface="Wingdings" pitchFamily="2" charset="2"/>
              <a:buChar char="ü"/>
              <a:defRPr/>
            </a:pPr>
            <a:r>
              <a:rPr lang="cs-CZ" sz="1600" dirty="0" smtClean="0">
                <a:solidFill>
                  <a:schemeClr val="tx2"/>
                </a:solidFill>
                <a:latin typeface="Arial" pitchFamily="34" charset="0"/>
                <a:cs typeface="Arial" pitchFamily="34" charset="0"/>
              </a:rPr>
              <a:t>stavební práce, dodávky a služby spojené s realizací nového zdroje, otopnou soustavou,</a:t>
            </a:r>
          </a:p>
          <a:p>
            <a:pPr marL="179388" indent="-179388" algn="just" fontAlgn="auto">
              <a:lnSpc>
                <a:spcPct val="150000"/>
              </a:lnSpc>
              <a:spcBef>
                <a:spcPts val="0"/>
              </a:spcBef>
              <a:spcAft>
                <a:spcPts val="0"/>
              </a:spcAft>
              <a:buFont typeface="Wingdings" pitchFamily="2" charset="2"/>
              <a:buChar char="ü"/>
              <a:defRPr/>
            </a:pPr>
            <a:r>
              <a:rPr lang="cs-CZ" sz="1600" dirty="0" smtClean="0">
                <a:solidFill>
                  <a:schemeClr val="tx2"/>
                </a:solidFill>
                <a:latin typeface="Arial" pitchFamily="34" charset="0"/>
                <a:cs typeface="Arial" pitchFamily="34" charset="0"/>
              </a:rPr>
              <a:t>zkoušky, testy, uvedení do trvalého provozu,</a:t>
            </a:r>
          </a:p>
          <a:p>
            <a:pPr marL="179388" indent="-179388" algn="just" fontAlgn="auto">
              <a:lnSpc>
                <a:spcPct val="150000"/>
              </a:lnSpc>
              <a:spcBef>
                <a:spcPts val="0"/>
              </a:spcBef>
              <a:spcAft>
                <a:spcPts val="0"/>
              </a:spcAft>
              <a:buFont typeface="Wingdings" pitchFamily="2" charset="2"/>
              <a:buChar char="ü"/>
              <a:defRPr/>
            </a:pPr>
            <a:r>
              <a:rPr lang="cs-CZ" sz="1600" dirty="0" err="1" smtClean="0">
                <a:solidFill>
                  <a:schemeClr val="tx2"/>
                </a:solidFill>
                <a:latin typeface="Arial" pitchFamily="34" charset="0"/>
                <a:cs typeface="Arial" pitchFamily="34" charset="0"/>
              </a:rPr>
              <a:t>PENB</a:t>
            </a:r>
            <a:r>
              <a:rPr lang="cs-CZ" sz="1600" dirty="0" smtClean="0">
                <a:solidFill>
                  <a:schemeClr val="tx2"/>
                </a:solidFill>
                <a:latin typeface="Arial" pitchFamily="34" charset="0"/>
                <a:cs typeface="Arial" pitchFamily="34" charset="0"/>
              </a:rPr>
              <a:t> (za určitých podmínek)</a:t>
            </a:r>
          </a:p>
          <a:p>
            <a:pPr marL="179388" indent="-179388" algn="just" fontAlgn="auto">
              <a:lnSpc>
                <a:spcPct val="150000"/>
              </a:lnSpc>
              <a:spcBef>
                <a:spcPts val="0"/>
              </a:spcBef>
              <a:spcAft>
                <a:spcPts val="0"/>
              </a:spcAft>
              <a:buFont typeface="Wingdings" pitchFamily="2" charset="2"/>
              <a:buChar char="ü"/>
              <a:defRPr/>
            </a:pPr>
            <a:r>
              <a:rPr lang="cs-CZ" sz="1600" dirty="0" err="1" smtClean="0">
                <a:solidFill>
                  <a:schemeClr val="tx2"/>
                </a:solidFill>
                <a:latin typeface="Arial" pitchFamily="34" charset="0"/>
                <a:cs typeface="Arial" pitchFamily="34" charset="0"/>
              </a:rPr>
              <a:t>mikroenergetická</a:t>
            </a:r>
            <a:r>
              <a:rPr lang="cs-CZ" sz="1600" dirty="0" smtClean="0">
                <a:solidFill>
                  <a:schemeClr val="tx2"/>
                </a:solidFill>
                <a:latin typeface="Arial" pitchFamily="34" charset="0"/>
                <a:cs typeface="Arial" pitchFamily="34" charset="0"/>
              </a:rPr>
              <a:t> opatření, vč. potvrzení o jejich vhodnosti (za určitých podmínek)</a:t>
            </a:r>
            <a:endParaRPr lang="cs-CZ" sz="16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418034"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Způsobilé výdaje:</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15</a:t>
            </a:fld>
            <a:endParaRPr lang="cs-CZ" smtClean="0"/>
          </a:p>
        </p:txBody>
      </p:sp>
      <p:pic>
        <p:nvPicPr>
          <p:cNvPr id="6"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graphicFrame>
        <p:nvGraphicFramePr>
          <p:cNvPr id="7" name="Diagram 6"/>
          <p:cNvGraphicFramePr/>
          <p:nvPr/>
        </p:nvGraphicFramePr>
        <p:xfrm>
          <a:off x="4583832" y="1484784"/>
          <a:ext cx="4560168" cy="383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8137152" cy="1423467"/>
          </a:xfrm>
          <a:prstGeom prst="rect">
            <a:avLst/>
          </a:prstGeom>
        </p:spPr>
        <p:txBody>
          <a:bodyPr wrap="square">
            <a:spAutoFit/>
          </a:bodyPr>
          <a:lstStyle/>
          <a:p>
            <a:pPr marL="179388" indent="-179388" algn="just" fontAlgn="auto">
              <a:lnSpc>
                <a:spcPct val="150000"/>
              </a:lnSpc>
              <a:spcBef>
                <a:spcPts val="0"/>
              </a:spcBef>
              <a:spcAft>
                <a:spcPts val="0"/>
              </a:spcAft>
              <a:buFont typeface="Wingdings" pitchFamily="2" charset="2"/>
              <a:buChar char="û"/>
              <a:defRPr/>
            </a:pPr>
            <a:r>
              <a:rPr lang="cs-CZ" sz="1600" dirty="0" smtClean="0">
                <a:solidFill>
                  <a:schemeClr val="tx2"/>
                </a:solidFill>
                <a:latin typeface="Arial" pitchFamily="34" charset="0"/>
                <a:cs typeface="Arial" pitchFamily="34" charset="0"/>
              </a:rPr>
              <a:t>nesplňující některé z kritérií způsobilosti</a:t>
            </a:r>
          </a:p>
          <a:p>
            <a:pPr marL="179388" indent="-179388" algn="just" fontAlgn="auto">
              <a:lnSpc>
                <a:spcPct val="150000"/>
              </a:lnSpc>
              <a:spcBef>
                <a:spcPts val="0"/>
              </a:spcBef>
              <a:spcAft>
                <a:spcPts val="0"/>
              </a:spcAft>
              <a:buFont typeface="Wingdings" pitchFamily="2" charset="2"/>
              <a:buChar char="û"/>
              <a:defRPr/>
            </a:pPr>
            <a:r>
              <a:rPr lang="cs-CZ" sz="1600" dirty="0" smtClean="0">
                <a:solidFill>
                  <a:schemeClr val="tx2"/>
                </a:solidFill>
                <a:latin typeface="Arial" pitchFamily="34" charset="0"/>
                <a:cs typeface="Arial" pitchFamily="34" charset="0"/>
              </a:rPr>
              <a:t>související se zpracováním žádosti o finanční podporu</a:t>
            </a:r>
          </a:p>
          <a:p>
            <a:pPr marL="179388" indent="-179388" algn="just" fontAlgn="auto">
              <a:lnSpc>
                <a:spcPct val="150000"/>
              </a:lnSpc>
              <a:spcBef>
                <a:spcPts val="0"/>
              </a:spcBef>
              <a:spcAft>
                <a:spcPts val="0"/>
              </a:spcAft>
              <a:buFont typeface="Wingdings" pitchFamily="2" charset="2"/>
              <a:buChar char="û"/>
              <a:defRPr/>
            </a:pPr>
            <a:r>
              <a:rPr lang="cs-CZ" sz="1600" dirty="0" smtClean="0">
                <a:solidFill>
                  <a:schemeClr val="tx2"/>
                </a:solidFill>
                <a:latin typeface="Arial" pitchFamily="34" charset="0"/>
                <a:cs typeface="Arial" pitchFamily="34" charset="0"/>
              </a:rPr>
              <a:t>překračující stanovené limity</a:t>
            </a: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746842"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Nezpůsobilé výdaje:</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16</a:t>
            </a:fld>
            <a:endParaRPr lang="cs-CZ" smtClean="0"/>
          </a:p>
        </p:txBody>
      </p:sp>
      <p:pic>
        <p:nvPicPr>
          <p:cNvPr id="6"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
        <p:nvSpPr>
          <p:cNvPr id="8" name="Obdélník 5"/>
          <p:cNvSpPr>
            <a:spLocks noChangeArrowheads="1"/>
          </p:cNvSpPr>
          <p:nvPr/>
        </p:nvSpPr>
        <p:spPr bwMode="auto">
          <a:xfrm>
            <a:off x="467544" y="2996952"/>
            <a:ext cx="3534622"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Limity způsobilých výdajů:</a:t>
            </a:r>
            <a:endParaRPr lang="cs-CZ" sz="2400" b="1" dirty="0">
              <a:solidFill>
                <a:srgbClr val="92D050"/>
              </a:solidFill>
            </a:endParaRPr>
          </a:p>
        </p:txBody>
      </p:sp>
      <p:sp>
        <p:nvSpPr>
          <p:cNvPr id="9" name="Obdélník 8"/>
          <p:cNvSpPr/>
          <p:nvPr/>
        </p:nvSpPr>
        <p:spPr>
          <a:xfrm>
            <a:off x="467544" y="3573016"/>
            <a:ext cx="8137152" cy="2900794"/>
          </a:xfrm>
          <a:prstGeom prst="rect">
            <a:avLst/>
          </a:prstGeom>
        </p:spPr>
        <p:txBody>
          <a:bodyPr wrap="square">
            <a:spAutoFit/>
          </a:bodyPr>
          <a:lstStyle/>
          <a:p>
            <a:pPr marL="179388" indent="-179388" algn="just" fontAlgn="auto">
              <a:lnSpc>
                <a:spcPct val="150000"/>
              </a:lnSpc>
              <a:spcBef>
                <a:spcPts val="0"/>
              </a:spcBef>
              <a:spcAft>
                <a:spcPts val="0"/>
              </a:spcAft>
              <a:buFont typeface="Wingdings" pitchFamily="2" charset="2"/>
              <a:buChar char=""/>
              <a:defRPr/>
            </a:pPr>
            <a:r>
              <a:rPr lang="cs-CZ" sz="1600" dirty="0" smtClean="0">
                <a:solidFill>
                  <a:schemeClr val="tx2"/>
                </a:solidFill>
                <a:latin typeface="Arial" pitchFamily="34" charset="0"/>
                <a:cs typeface="Arial" pitchFamily="34" charset="0"/>
              </a:rPr>
              <a:t>Celkové způsobilé výdaje dílčího projektu – max. 150 tis. Kč</a:t>
            </a:r>
          </a:p>
          <a:p>
            <a:pPr marL="179388" indent="-179388" algn="just" fontAlgn="auto">
              <a:lnSpc>
                <a:spcPct val="150000"/>
              </a:lnSpc>
              <a:spcBef>
                <a:spcPts val="0"/>
              </a:spcBef>
              <a:spcAft>
                <a:spcPts val="0"/>
              </a:spcAft>
              <a:buFont typeface="Wingdings" pitchFamily="2" charset="2"/>
              <a:buChar char=""/>
              <a:defRPr/>
            </a:pPr>
            <a:r>
              <a:rPr lang="cs-CZ" sz="1600" dirty="0" smtClean="0">
                <a:solidFill>
                  <a:schemeClr val="tx2"/>
                </a:solidFill>
                <a:latin typeface="Arial" pitchFamily="34" charset="0"/>
                <a:cs typeface="Arial" pitchFamily="34" charset="0"/>
              </a:rPr>
              <a:t>Max. výše podpory – dle zdroje, max. 127,5 tis. Kč</a:t>
            </a:r>
          </a:p>
          <a:p>
            <a:pPr marL="179388" indent="-179388" algn="just" fontAlgn="auto">
              <a:lnSpc>
                <a:spcPct val="150000"/>
              </a:lnSpc>
              <a:spcBef>
                <a:spcPts val="0"/>
              </a:spcBef>
              <a:spcAft>
                <a:spcPts val="0"/>
              </a:spcAft>
              <a:buFont typeface="Wingdings" pitchFamily="2" charset="2"/>
              <a:buChar char=""/>
              <a:defRPr/>
            </a:pPr>
            <a:r>
              <a:rPr lang="cs-CZ" sz="1600" dirty="0" smtClean="0">
                <a:solidFill>
                  <a:schemeClr val="tx2"/>
                </a:solidFill>
                <a:latin typeface="Arial" pitchFamily="34" charset="0"/>
                <a:cs typeface="Arial" pitchFamily="34" charset="0"/>
              </a:rPr>
              <a:t>Max. </a:t>
            </a:r>
            <a:r>
              <a:rPr lang="cs-CZ" sz="1600" dirty="0" err="1" smtClean="0">
                <a:solidFill>
                  <a:schemeClr val="tx2"/>
                </a:solidFill>
                <a:latin typeface="Arial" pitchFamily="34" charset="0"/>
                <a:cs typeface="Arial" pitchFamily="34" charset="0"/>
              </a:rPr>
              <a:t>ZV</a:t>
            </a:r>
            <a:r>
              <a:rPr lang="cs-CZ" sz="1600" dirty="0" smtClean="0">
                <a:solidFill>
                  <a:schemeClr val="tx2"/>
                </a:solidFill>
                <a:latin typeface="Arial" pitchFamily="34" charset="0"/>
                <a:cs typeface="Arial" pitchFamily="34" charset="0"/>
              </a:rPr>
              <a:t> na realizaci </a:t>
            </a:r>
            <a:r>
              <a:rPr lang="cs-CZ" sz="1600" dirty="0" err="1" smtClean="0">
                <a:solidFill>
                  <a:schemeClr val="tx2"/>
                </a:solidFill>
                <a:latin typeface="Arial" pitchFamily="34" charset="0"/>
                <a:cs typeface="Arial" pitchFamily="34" charset="0"/>
              </a:rPr>
              <a:t>mikroenergetických</a:t>
            </a:r>
            <a:r>
              <a:rPr lang="cs-CZ" sz="1600" dirty="0" smtClean="0">
                <a:solidFill>
                  <a:schemeClr val="tx2"/>
                </a:solidFill>
                <a:latin typeface="Arial" pitchFamily="34" charset="0"/>
                <a:cs typeface="Arial" pitchFamily="34" charset="0"/>
              </a:rPr>
              <a:t> opatření  - 20 tis. Kč</a:t>
            </a:r>
          </a:p>
          <a:p>
            <a:pPr marL="179388" indent="-179388" algn="just" fontAlgn="auto">
              <a:lnSpc>
                <a:spcPct val="150000"/>
              </a:lnSpc>
              <a:spcBef>
                <a:spcPts val="0"/>
              </a:spcBef>
              <a:spcAft>
                <a:spcPts val="0"/>
              </a:spcAft>
              <a:buFont typeface="Wingdings" pitchFamily="2" charset="2"/>
              <a:buChar char=""/>
              <a:defRPr/>
            </a:pPr>
            <a:r>
              <a:rPr lang="cs-CZ" sz="1600" dirty="0" smtClean="0">
                <a:solidFill>
                  <a:schemeClr val="tx2"/>
                </a:solidFill>
                <a:latin typeface="Arial" pitchFamily="34" charset="0"/>
                <a:cs typeface="Arial" pitchFamily="34" charset="0"/>
              </a:rPr>
              <a:t>Max. </a:t>
            </a:r>
            <a:r>
              <a:rPr lang="cs-CZ" sz="1600" dirty="0" err="1" smtClean="0">
                <a:solidFill>
                  <a:schemeClr val="tx2"/>
                </a:solidFill>
                <a:latin typeface="Arial" pitchFamily="34" charset="0"/>
                <a:cs typeface="Arial" pitchFamily="34" charset="0"/>
              </a:rPr>
              <a:t>ZV</a:t>
            </a:r>
            <a:r>
              <a:rPr lang="cs-CZ" sz="1600" dirty="0" smtClean="0">
                <a:solidFill>
                  <a:schemeClr val="tx2"/>
                </a:solidFill>
                <a:latin typeface="Arial" pitchFamily="34" charset="0"/>
                <a:cs typeface="Arial" pitchFamily="34" charset="0"/>
              </a:rPr>
              <a:t> za vypracování </a:t>
            </a:r>
            <a:r>
              <a:rPr lang="cs-CZ" sz="1600" dirty="0" err="1" smtClean="0">
                <a:solidFill>
                  <a:schemeClr val="tx2"/>
                </a:solidFill>
                <a:latin typeface="Arial" pitchFamily="34" charset="0"/>
                <a:cs typeface="Arial" pitchFamily="34" charset="0"/>
              </a:rPr>
              <a:t>PENB</a:t>
            </a:r>
            <a:r>
              <a:rPr lang="cs-CZ" sz="1600" dirty="0" smtClean="0">
                <a:solidFill>
                  <a:schemeClr val="tx2"/>
                </a:solidFill>
                <a:latin typeface="Arial" pitchFamily="34" charset="0"/>
                <a:cs typeface="Arial" pitchFamily="34" charset="0"/>
              </a:rPr>
              <a:t> – 5 tis. Kč</a:t>
            </a:r>
          </a:p>
          <a:p>
            <a:pPr marL="179388" indent="-179388" algn="just" fontAlgn="auto">
              <a:lnSpc>
                <a:spcPct val="150000"/>
              </a:lnSpc>
              <a:spcBef>
                <a:spcPts val="0"/>
              </a:spcBef>
              <a:spcAft>
                <a:spcPts val="0"/>
              </a:spcAft>
              <a:buFont typeface="Wingdings" pitchFamily="2" charset="2"/>
              <a:buChar char=""/>
              <a:defRPr/>
            </a:pPr>
            <a:r>
              <a:rPr lang="cs-CZ" sz="1600" dirty="0" smtClean="0">
                <a:solidFill>
                  <a:schemeClr val="tx2"/>
                </a:solidFill>
                <a:latin typeface="Arial" pitchFamily="34" charset="0"/>
                <a:cs typeface="Arial" pitchFamily="34" charset="0"/>
              </a:rPr>
              <a:t>Max. </a:t>
            </a:r>
            <a:r>
              <a:rPr lang="cs-CZ" sz="1600" dirty="0" err="1" smtClean="0">
                <a:solidFill>
                  <a:schemeClr val="tx2"/>
                </a:solidFill>
                <a:latin typeface="Arial" pitchFamily="34" charset="0"/>
                <a:cs typeface="Arial" pitchFamily="34" charset="0"/>
              </a:rPr>
              <a:t>ZV</a:t>
            </a:r>
            <a:r>
              <a:rPr lang="cs-CZ" sz="1600" dirty="0" smtClean="0">
                <a:solidFill>
                  <a:schemeClr val="tx2"/>
                </a:solidFill>
                <a:latin typeface="Arial" pitchFamily="34" charset="0"/>
                <a:cs typeface="Arial" pitchFamily="34" charset="0"/>
              </a:rPr>
              <a:t> za vypracování potvrzení o vhodnosti </a:t>
            </a:r>
            <a:r>
              <a:rPr lang="cs-CZ" sz="1600" dirty="0" err="1" smtClean="0">
                <a:solidFill>
                  <a:schemeClr val="tx2"/>
                </a:solidFill>
                <a:latin typeface="Arial" pitchFamily="34" charset="0"/>
                <a:cs typeface="Arial" pitchFamily="34" charset="0"/>
              </a:rPr>
              <a:t>ME</a:t>
            </a:r>
            <a:r>
              <a:rPr lang="cs-CZ" sz="1600" dirty="0" smtClean="0">
                <a:solidFill>
                  <a:schemeClr val="tx2"/>
                </a:solidFill>
                <a:latin typeface="Arial" pitchFamily="34" charset="0"/>
                <a:cs typeface="Arial" pitchFamily="34" charset="0"/>
              </a:rPr>
              <a:t> opatření – 3 tis. Kč</a:t>
            </a:r>
          </a:p>
          <a:p>
            <a:pPr marL="179388" indent="-179388" algn="just" fontAlgn="auto">
              <a:lnSpc>
                <a:spcPct val="150000"/>
              </a:lnSpc>
              <a:spcBef>
                <a:spcPts val="0"/>
              </a:spcBef>
              <a:spcAft>
                <a:spcPts val="0"/>
              </a:spcAft>
              <a:buFont typeface="Wingdings" pitchFamily="2" charset="2"/>
              <a:buChar char=""/>
              <a:defRPr/>
            </a:pPr>
            <a:endParaRPr lang="cs-CZ" sz="1600" dirty="0" smtClean="0"/>
          </a:p>
          <a:p>
            <a:pPr marL="179388" indent="-179388" algn="just" fontAlgn="auto">
              <a:lnSpc>
                <a:spcPct val="150000"/>
              </a:lnSpc>
              <a:spcBef>
                <a:spcPts val="0"/>
              </a:spcBef>
              <a:spcAft>
                <a:spcPts val="0"/>
              </a:spcAft>
              <a:buFont typeface="Wingdings" pitchFamily="2" charset="2"/>
              <a:buChar char=""/>
              <a:defRPr/>
            </a:pPr>
            <a:endParaRPr lang="cs-CZ" sz="1600"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7567456"/>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alokace: </a:t>
            </a:r>
            <a:r>
              <a:rPr lang="cs-CZ" sz="1450" dirty="0" smtClean="0">
                <a:solidFill>
                  <a:schemeClr val="tx2"/>
                </a:solidFill>
                <a:latin typeface="Arial" pitchFamily="34" charset="0"/>
                <a:cs typeface="Arial" pitchFamily="34" charset="0"/>
              </a:rPr>
              <a:t>80 mil. Kč</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vyhlášení výzvy: </a:t>
            </a:r>
            <a:r>
              <a:rPr lang="cs-CZ" sz="1450" dirty="0" smtClean="0">
                <a:solidFill>
                  <a:schemeClr val="tx2"/>
                </a:solidFill>
                <a:latin typeface="Arial" pitchFamily="34" charset="0"/>
                <a:cs typeface="Arial" pitchFamily="34" charset="0"/>
              </a:rPr>
              <a:t>18. 12. 2015</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počátek elektronické registrace žádostí: </a:t>
            </a:r>
            <a:r>
              <a:rPr lang="cs-CZ" sz="1450" dirty="0" smtClean="0">
                <a:solidFill>
                  <a:schemeClr val="tx2"/>
                </a:solidFill>
                <a:latin typeface="Arial" pitchFamily="34" charset="0"/>
                <a:cs typeface="Arial" pitchFamily="34" charset="0"/>
              </a:rPr>
              <a:t>18. 1. 2016, 10.00 hod.</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ukončení výzvy: </a:t>
            </a:r>
            <a:r>
              <a:rPr lang="cs-CZ" sz="1450" dirty="0" smtClean="0">
                <a:solidFill>
                  <a:schemeClr val="tx2"/>
                </a:solidFill>
                <a:latin typeface="Arial" pitchFamily="34" charset="0"/>
                <a:cs typeface="Arial" pitchFamily="34" charset="0"/>
              </a:rPr>
              <a:t>30. 4. 2016, popř. při vyčerpání alokace</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časová způsobilost výdajů: </a:t>
            </a:r>
            <a:r>
              <a:rPr lang="cs-CZ" sz="1450" dirty="0" smtClean="0">
                <a:solidFill>
                  <a:schemeClr val="tx2"/>
                </a:solidFill>
                <a:latin typeface="Arial" pitchFamily="34" charset="0"/>
                <a:cs typeface="Arial" pitchFamily="34" charset="0"/>
              </a:rPr>
              <a:t>od data vyhlášení krajské výzvy</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podání dílčích projektů: </a:t>
            </a:r>
            <a:r>
              <a:rPr lang="cs-CZ" sz="1450" dirty="0" smtClean="0">
                <a:solidFill>
                  <a:schemeClr val="tx2"/>
                </a:solidFill>
                <a:latin typeface="Arial" pitchFamily="34" charset="0"/>
                <a:cs typeface="Arial" pitchFamily="34" charset="0"/>
              </a:rPr>
              <a:t>elektronicky přes dotační portál JMK s následným doložením listinné verze vč. příloh (osobně nebo poštou do 5 pracovních dnů)</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pořadí žádostí určeno datem a časem elektronického podání</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místo podání listinné verze: </a:t>
            </a:r>
            <a:r>
              <a:rPr lang="cs-CZ" sz="1450" dirty="0" err="1" smtClean="0">
                <a:solidFill>
                  <a:schemeClr val="tx2"/>
                </a:solidFill>
                <a:latin typeface="Arial" pitchFamily="34" charset="0"/>
                <a:cs typeface="Arial" pitchFamily="34" charset="0"/>
              </a:rPr>
              <a:t>KrÚ</a:t>
            </a:r>
            <a:r>
              <a:rPr lang="cs-CZ" sz="1450" dirty="0" smtClean="0">
                <a:solidFill>
                  <a:schemeClr val="tx2"/>
                </a:solidFill>
                <a:latin typeface="Arial" pitchFamily="34" charset="0"/>
                <a:cs typeface="Arial" pitchFamily="34" charset="0"/>
              </a:rPr>
              <a:t> </a:t>
            </a:r>
            <a:r>
              <a:rPr lang="cs-CZ" sz="1450" dirty="0" err="1" smtClean="0">
                <a:solidFill>
                  <a:schemeClr val="tx2"/>
                </a:solidFill>
                <a:latin typeface="Arial" pitchFamily="34" charset="0"/>
                <a:cs typeface="Arial" pitchFamily="34" charset="0"/>
              </a:rPr>
              <a:t>JMK</a:t>
            </a:r>
            <a:r>
              <a:rPr lang="cs-CZ" sz="1450" dirty="0" smtClean="0">
                <a:solidFill>
                  <a:schemeClr val="tx2"/>
                </a:solidFill>
                <a:latin typeface="Arial" pitchFamily="34" charset="0"/>
                <a:cs typeface="Arial" pitchFamily="34" charset="0"/>
              </a:rPr>
              <a:t>, </a:t>
            </a:r>
            <a:r>
              <a:rPr lang="cs-CZ" sz="1450" dirty="0" err="1" smtClean="0">
                <a:solidFill>
                  <a:schemeClr val="tx2"/>
                </a:solidFill>
                <a:latin typeface="Arial" pitchFamily="34" charset="0"/>
                <a:cs typeface="Arial" pitchFamily="34" charset="0"/>
              </a:rPr>
              <a:t>Žerotínovo</a:t>
            </a:r>
            <a:r>
              <a:rPr lang="cs-CZ" sz="1450" dirty="0" smtClean="0">
                <a:solidFill>
                  <a:schemeClr val="tx2"/>
                </a:solidFill>
                <a:latin typeface="Arial" pitchFamily="34" charset="0"/>
                <a:cs typeface="Arial" pitchFamily="34" charset="0"/>
              </a:rPr>
              <a:t> náměstí 3, kancelář č. 321</a:t>
            </a: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1961499"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Krajská výzva:</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17</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8236870"/>
          </a:xfrm>
          <a:prstGeom prst="rect">
            <a:avLst/>
          </a:prstGeom>
        </p:spPr>
        <p:txBody>
          <a:bodyPr wrap="square">
            <a:spAutoFit/>
          </a:bodyPr>
          <a:lstStyle/>
          <a:p>
            <a:pPr marL="179388" lvl="0"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online na předepsaném formuláři přes dotační portál Jihomoravského kraje </a:t>
            </a:r>
            <a:r>
              <a:rPr lang="cs-CZ" sz="1450" b="1" dirty="0" smtClean="0">
                <a:solidFill>
                  <a:schemeClr val="tx2"/>
                </a:solidFill>
                <a:latin typeface="Arial" pitchFamily="34" charset="0"/>
                <a:cs typeface="Arial" pitchFamily="34" charset="0"/>
                <a:hlinkClick r:id="rId4"/>
              </a:rPr>
              <a:t>http://dotace.</a:t>
            </a:r>
            <a:r>
              <a:rPr lang="cs-CZ" sz="1450" b="1" dirty="0" err="1" smtClean="0">
                <a:solidFill>
                  <a:schemeClr val="tx2"/>
                </a:solidFill>
                <a:latin typeface="Arial" pitchFamily="34" charset="0"/>
                <a:cs typeface="Arial" pitchFamily="34" charset="0"/>
                <a:hlinkClick r:id="rId4"/>
              </a:rPr>
              <a:t>kr</a:t>
            </a:r>
            <a:r>
              <a:rPr lang="cs-CZ" sz="1450" b="1" dirty="0" smtClean="0">
                <a:solidFill>
                  <a:schemeClr val="tx2"/>
                </a:solidFill>
                <a:latin typeface="Arial" pitchFamily="34" charset="0"/>
                <a:cs typeface="Arial" pitchFamily="34" charset="0"/>
                <a:hlinkClick r:id="rId4"/>
              </a:rPr>
              <a:t>-</a:t>
            </a:r>
            <a:r>
              <a:rPr lang="cs-CZ" sz="1450" b="1" dirty="0" err="1" smtClean="0">
                <a:solidFill>
                  <a:schemeClr val="tx2"/>
                </a:solidFill>
                <a:latin typeface="Arial" pitchFamily="34" charset="0"/>
                <a:cs typeface="Arial" pitchFamily="34" charset="0"/>
                <a:hlinkClick r:id="rId4"/>
              </a:rPr>
              <a:t>jihomoravsky.cz</a:t>
            </a:r>
            <a:r>
              <a:rPr lang="cs-CZ" sz="1450" b="1" dirty="0" smtClean="0">
                <a:solidFill>
                  <a:schemeClr val="tx2"/>
                </a:solidFill>
                <a:latin typeface="Arial" pitchFamily="34" charset="0"/>
                <a:cs typeface="Arial" pitchFamily="34" charset="0"/>
                <a:hlinkClick r:id="rId4"/>
              </a:rPr>
              <a:t>/</a:t>
            </a:r>
            <a:r>
              <a:rPr lang="cs-CZ" sz="1450" b="1" dirty="0" smtClean="0">
                <a:solidFill>
                  <a:schemeClr val="tx2"/>
                </a:solidFill>
                <a:latin typeface="Arial" pitchFamily="34" charset="0"/>
                <a:cs typeface="Arial" pitchFamily="34" charset="0"/>
              </a:rPr>
              <a:t> s následným doložením v listinné verzi (do 5 pracovních dnů od odeslání žádosti v el. verzi),</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pro otevření a vyplnění žádosti je nutné mít na počítači instalován Software602 </a:t>
            </a:r>
            <a:r>
              <a:rPr lang="cs-CZ" sz="1450" dirty="0" err="1" smtClean="0">
                <a:solidFill>
                  <a:schemeClr val="tx2"/>
                </a:solidFill>
                <a:latin typeface="Arial" pitchFamily="34" charset="0"/>
                <a:cs typeface="Arial" pitchFamily="34" charset="0"/>
              </a:rPr>
              <a:t>Form</a:t>
            </a:r>
            <a:r>
              <a:rPr lang="cs-CZ" sz="1450" dirty="0" smtClean="0">
                <a:solidFill>
                  <a:schemeClr val="tx2"/>
                </a:solidFill>
                <a:latin typeface="Arial" pitchFamily="34" charset="0"/>
                <a:cs typeface="Arial" pitchFamily="34" charset="0"/>
              </a:rPr>
              <a:t> </a:t>
            </a:r>
            <a:r>
              <a:rPr lang="cs-CZ" sz="1450" dirty="0" err="1" smtClean="0">
                <a:solidFill>
                  <a:schemeClr val="tx2"/>
                </a:solidFill>
                <a:latin typeface="Arial" pitchFamily="34" charset="0"/>
                <a:cs typeface="Arial" pitchFamily="34" charset="0"/>
              </a:rPr>
              <a:t>Filler</a:t>
            </a:r>
            <a:r>
              <a:rPr lang="cs-CZ" sz="1450" dirty="0" smtClean="0">
                <a:solidFill>
                  <a:schemeClr val="tx2"/>
                </a:solidFill>
                <a:latin typeface="Arial" pitchFamily="34" charset="0"/>
                <a:cs typeface="Arial" pitchFamily="34" charset="0"/>
              </a:rPr>
              <a:t>, který je ke stažení také na stránkách </a:t>
            </a:r>
            <a:r>
              <a:rPr lang="cs-CZ" sz="1450" dirty="0" smtClean="0">
                <a:solidFill>
                  <a:schemeClr val="tx2"/>
                </a:solidFill>
                <a:latin typeface="Arial" pitchFamily="34" charset="0"/>
                <a:cs typeface="Arial" pitchFamily="34" charset="0"/>
                <a:hlinkClick r:id="rId4"/>
              </a:rPr>
              <a:t>http://dotace.</a:t>
            </a:r>
            <a:r>
              <a:rPr lang="cs-CZ" sz="1450" dirty="0" err="1" smtClean="0">
                <a:solidFill>
                  <a:schemeClr val="tx2"/>
                </a:solidFill>
                <a:latin typeface="Arial" pitchFamily="34" charset="0"/>
                <a:cs typeface="Arial" pitchFamily="34" charset="0"/>
                <a:hlinkClick r:id="rId4"/>
              </a:rPr>
              <a:t>kr</a:t>
            </a:r>
            <a:r>
              <a:rPr lang="cs-CZ" sz="1450" dirty="0" smtClean="0">
                <a:solidFill>
                  <a:schemeClr val="tx2"/>
                </a:solidFill>
                <a:latin typeface="Arial" pitchFamily="34" charset="0"/>
                <a:cs typeface="Arial" pitchFamily="34" charset="0"/>
                <a:hlinkClick r:id="rId4"/>
              </a:rPr>
              <a:t>-</a:t>
            </a:r>
            <a:r>
              <a:rPr lang="cs-CZ" sz="1450" dirty="0" err="1" smtClean="0">
                <a:solidFill>
                  <a:schemeClr val="tx2"/>
                </a:solidFill>
                <a:latin typeface="Arial" pitchFamily="34" charset="0"/>
                <a:cs typeface="Arial" pitchFamily="34" charset="0"/>
                <a:hlinkClick r:id="rId4"/>
              </a:rPr>
              <a:t>jihomoravsky.cz</a:t>
            </a:r>
            <a:r>
              <a:rPr lang="cs-CZ" sz="1450" dirty="0" smtClean="0">
                <a:solidFill>
                  <a:schemeClr val="tx2"/>
                </a:solidFill>
                <a:latin typeface="Arial" pitchFamily="34" charset="0"/>
                <a:cs typeface="Arial" pitchFamily="34" charset="0"/>
                <a:hlinkClick r:id="rId4"/>
              </a:rPr>
              <a:t>/</a:t>
            </a:r>
            <a:r>
              <a:rPr lang="cs-CZ" sz="1450" dirty="0" smtClean="0">
                <a:solidFill>
                  <a:schemeClr val="tx2"/>
                </a:solidFill>
                <a:latin typeface="Arial" pitchFamily="34" charset="0"/>
                <a:cs typeface="Arial" pitchFamily="34" charset="0"/>
              </a:rPr>
              <a:t>,</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v případě potřeby bude pro žadatele na krajském úřadě po dobu sběru žádostí k dispozici místnost s výpočetní technikou, kde bude možné žádost po předchozí domluvě, v pracovní době a za asistence pracovníků kraje žádost přímo elektronicky vyplnit (při velkém zájmu ovšem může dojít k prodlevě při asistovaném vyplňování).</a:t>
            </a: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5679888"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Vyplnění elektronického formuláře žádosti:</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18</a:t>
            </a:fld>
            <a:endParaRPr lang="cs-CZ" smtClean="0"/>
          </a:p>
        </p:txBody>
      </p:sp>
      <p:pic>
        <p:nvPicPr>
          <p:cNvPr id="5" name="Picture 2"/>
          <p:cNvPicPr>
            <a:picLocks noChangeAspect="1" noChangeArrowheads="1"/>
          </p:cNvPicPr>
          <p:nvPr/>
        </p:nvPicPr>
        <p:blipFill>
          <a:blip r:embed="rId5"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6898042"/>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pomocí tlačítka „odeslat data na server JMK“ </a:t>
            </a:r>
            <a:r>
              <a:rPr lang="cs-CZ" sz="1450" dirty="0" smtClean="0">
                <a:solidFill>
                  <a:schemeClr val="tx2"/>
                </a:solidFill>
                <a:latin typeface="Arial" pitchFamily="34" charset="0"/>
                <a:cs typeface="Arial" pitchFamily="34" charset="0"/>
              </a:rPr>
              <a:t>- tímto dojde k uzavření žádosti pro editaci a zároveň k uložení žádosti na server JMK pod číselným a písmenným kódem, </a:t>
            </a:r>
            <a:r>
              <a:rPr lang="cs-CZ" sz="1450" b="1" dirty="0" smtClean="0">
                <a:solidFill>
                  <a:schemeClr val="tx2"/>
                </a:solidFill>
                <a:latin typeface="Arial" pitchFamily="34" charset="0"/>
                <a:cs typeface="Arial" pitchFamily="34" charset="0"/>
              </a:rPr>
              <a:t>kód na listinné verzi a elektronické verzi žádosti musí být shodný, </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po odeslání žádosti na server Jihomoravského kraje obdrží žadatel na email, který uvedl do žádosti, potvrzení o zaslání elektronické verze s dalšími pokyny.</a:t>
            </a: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6565067"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Odeslání elektronického formuláře na server </a:t>
            </a:r>
            <a:r>
              <a:rPr lang="cs-CZ" sz="2400" b="1" dirty="0" err="1" smtClean="0">
                <a:solidFill>
                  <a:srgbClr val="92D050"/>
                </a:solidFill>
                <a:latin typeface="Calibri" pitchFamily="34" charset="0"/>
              </a:rPr>
              <a:t>JMK</a:t>
            </a:r>
            <a:r>
              <a:rPr lang="cs-CZ" sz="2400" b="1" dirty="0" smtClean="0">
                <a:solidFill>
                  <a:srgbClr val="92D050"/>
                </a:solidFill>
                <a:latin typeface="Calibri" pitchFamily="34" charset="0"/>
              </a:rPr>
              <a:t>:</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19</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4752776" cy="3997248"/>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Operační program Životní prostředí 2014 – 2020</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Hlavní cíl: </a:t>
            </a:r>
            <a:r>
              <a:rPr lang="cs-CZ" sz="1450" dirty="0" smtClean="0">
                <a:solidFill>
                  <a:schemeClr val="tx2"/>
                </a:solidFill>
                <a:latin typeface="Arial" pitchFamily="34" charset="0"/>
                <a:cs typeface="Arial" pitchFamily="34" charset="0"/>
              </a:rPr>
              <a:t>výměna 80 tis. kotlů na pevná paliva do roku 2020, resp. 20 tis. kotlů do roku 2018</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Alokace na ČR: </a:t>
            </a:r>
            <a:r>
              <a:rPr lang="cs-CZ" sz="1450" dirty="0" smtClean="0">
                <a:solidFill>
                  <a:schemeClr val="tx2"/>
                </a:solidFill>
                <a:latin typeface="Arial" pitchFamily="34" charset="0"/>
                <a:cs typeface="Arial" pitchFamily="34" charset="0"/>
              </a:rPr>
              <a:t>9 mld. Kč (do roku 2020), resp. 3 mld. (1. výzva pro kraje)</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Alokace pro </a:t>
            </a:r>
            <a:r>
              <a:rPr lang="cs-CZ" sz="1450" b="1" dirty="0" err="1" smtClean="0">
                <a:solidFill>
                  <a:schemeClr val="tx2"/>
                </a:solidFill>
                <a:latin typeface="Arial" pitchFamily="34" charset="0"/>
                <a:cs typeface="Arial" pitchFamily="34" charset="0"/>
              </a:rPr>
              <a:t>JMK</a:t>
            </a:r>
            <a:r>
              <a:rPr lang="cs-CZ" sz="1450" b="1" dirty="0" smtClean="0">
                <a:solidFill>
                  <a:schemeClr val="tx2"/>
                </a:solidFill>
                <a:latin typeface="Arial" pitchFamily="34" charset="0"/>
                <a:cs typeface="Arial" pitchFamily="34" charset="0"/>
              </a:rPr>
              <a:t>: </a:t>
            </a:r>
            <a:r>
              <a:rPr lang="cs-CZ" sz="1450" dirty="0" smtClean="0">
                <a:solidFill>
                  <a:schemeClr val="tx2"/>
                </a:solidFill>
                <a:latin typeface="Arial" pitchFamily="34" charset="0"/>
                <a:cs typeface="Arial" pitchFamily="34" charset="0"/>
              </a:rPr>
              <a:t>přes 400 mil. Kč (do roku 2020), resp. cca 135 mil. Kč (1. výzva pro kraje)</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Projekt Jihomoravského kraje </a:t>
            </a:r>
            <a:r>
              <a:rPr lang="cs-CZ" sz="1450" dirty="0" smtClean="0">
                <a:solidFill>
                  <a:schemeClr val="tx2"/>
                </a:solidFill>
                <a:latin typeface="Arial" pitchFamily="34" charset="0"/>
                <a:cs typeface="Arial" pitchFamily="34" charset="0"/>
              </a:rPr>
              <a:t>„Snížení emisí z lokálního vytápění domácností v Jihomoravském kraji“</a:t>
            </a:r>
          </a:p>
          <a:p>
            <a:pPr marL="179388"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716000"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Základní informace:</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graphicFrame>
        <p:nvGraphicFramePr>
          <p:cNvPr id="6" name="Diagram 5"/>
          <p:cNvGraphicFramePr/>
          <p:nvPr/>
        </p:nvGraphicFramePr>
        <p:xfrm>
          <a:off x="4655840" y="1556792"/>
          <a:ext cx="448816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8906284"/>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po uzavření, resp. odeslání dat na server </a:t>
            </a:r>
            <a:r>
              <a:rPr lang="cs-CZ" sz="1450" dirty="0" err="1" smtClean="0">
                <a:solidFill>
                  <a:schemeClr val="tx2"/>
                </a:solidFill>
                <a:latin typeface="Arial" pitchFamily="34" charset="0"/>
                <a:cs typeface="Arial" pitchFamily="34" charset="0"/>
              </a:rPr>
              <a:t>JMK</a:t>
            </a:r>
            <a:r>
              <a:rPr lang="cs-CZ" sz="1450" dirty="0" smtClean="0">
                <a:solidFill>
                  <a:schemeClr val="tx2"/>
                </a:solidFill>
                <a:latin typeface="Arial" pitchFamily="34" charset="0"/>
                <a:cs typeface="Arial" pitchFamily="34" charset="0"/>
              </a:rPr>
              <a:t> je nutné žádost </a:t>
            </a:r>
            <a:r>
              <a:rPr lang="cs-CZ" sz="1450" b="1" dirty="0" smtClean="0">
                <a:solidFill>
                  <a:schemeClr val="tx2"/>
                </a:solidFill>
                <a:latin typeface="Arial" pitchFamily="34" charset="0"/>
                <a:cs typeface="Arial" pitchFamily="34" charset="0"/>
              </a:rPr>
              <a:t>vytisknout, opatřit podpisem žadatele (podpis nemusí být úředně ověřen) a do 5 pracovních dnů </a:t>
            </a:r>
            <a:r>
              <a:rPr lang="cs-CZ" sz="1450" dirty="0" smtClean="0">
                <a:solidFill>
                  <a:schemeClr val="tx2"/>
                </a:solidFill>
                <a:latin typeface="Arial" pitchFamily="34" charset="0"/>
                <a:cs typeface="Arial" pitchFamily="34" charset="0"/>
              </a:rPr>
              <a:t>po uzavření žádosti, resp. odeslání dat na server </a:t>
            </a:r>
            <a:r>
              <a:rPr lang="cs-CZ" sz="1450" dirty="0" err="1" smtClean="0">
                <a:solidFill>
                  <a:schemeClr val="tx2"/>
                </a:solidFill>
                <a:latin typeface="Arial" pitchFamily="34" charset="0"/>
                <a:cs typeface="Arial" pitchFamily="34" charset="0"/>
              </a:rPr>
              <a:t>JMK</a:t>
            </a:r>
            <a:r>
              <a:rPr lang="cs-CZ" sz="1450" dirty="0" smtClean="0">
                <a:solidFill>
                  <a:schemeClr val="tx2"/>
                </a:solidFill>
                <a:latin typeface="Arial" pitchFamily="34" charset="0"/>
                <a:cs typeface="Arial" pitchFamily="34" charset="0"/>
              </a:rPr>
              <a:t> </a:t>
            </a:r>
            <a:r>
              <a:rPr lang="cs-CZ" sz="1450" b="1" dirty="0" smtClean="0">
                <a:solidFill>
                  <a:schemeClr val="tx2"/>
                </a:solidFill>
                <a:latin typeface="Arial" pitchFamily="34" charset="0"/>
                <a:cs typeface="Arial" pitchFamily="34" charset="0"/>
              </a:rPr>
              <a:t>doložit listinnou verzi žádosti vč. všech povinných příloh,</a:t>
            </a:r>
          </a:p>
          <a:p>
            <a:pPr marL="179388"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způsob doručení listinné verze žádosti: v obálce (údaje na obálce jsou ve výzvě) </a:t>
            </a:r>
            <a:r>
              <a:rPr lang="cs-CZ" sz="1450" dirty="0" smtClean="0">
                <a:solidFill>
                  <a:schemeClr val="tx2"/>
                </a:solidFill>
                <a:latin typeface="Arial" pitchFamily="34" charset="0"/>
                <a:cs typeface="Arial" pitchFamily="34" charset="0"/>
              </a:rPr>
              <a:t>buď osobně, a to v pracovní době příslušným projektovým manažerům, nebo zasláním na adresu Krajského úřadu Jihomoravského kraje prostřednictvím poskytovatele poštovních služeb, v tom případě musí být žádost do 5 pracovních dnů na Krajský úřad </a:t>
            </a:r>
            <a:r>
              <a:rPr lang="cs-CZ" sz="1450" dirty="0" err="1" smtClean="0">
                <a:solidFill>
                  <a:schemeClr val="tx2"/>
                </a:solidFill>
                <a:latin typeface="Arial" pitchFamily="34" charset="0"/>
                <a:cs typeface="Arial" pitchFamily="34" charset="0"/>
              </a:rPr>
              <a:t>JMK</a:t>
            </a:r>
            <a:r>
              <a:rPr lang="cs-CZ" sz="1450" dirty="0" smtClean="0">
                <a:solidFill>
                  <a:schemeClr val="tx2"/>
                </a:solidFill>
                <a:latin typeface="Arial" pitchFamily="34" charset="0"/>
                <a:cs typeface="Arial" pitchFamily="34" charset="0"/>
              </a:rPr>
              <a:t> skutečně fyzicky doručena, nikoli pouze předána k přepravě poskytovateli poštovních služeb. </a:t>
            </a:r>
          </a:p>
          <a:p>
            <a:pPr marL="179388"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došlé žádosti vč. příloh se žadatelům nevracejí</a:t>
            </a: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6470041"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Doručení žádosti v listinné verzi vč. příloh na </a:t>
            </a:r>
            <a:r>
              <a:rPr lang="cs-CZ" sz="2400" b="1" dirty="0" err="1" smtClean="0">
                <a:solidFill>
                  <a:srgbClr val="92D050"/>
                </a:solidFill>
                <a:latin typeface="Calibri" pitchFamily="34" charset="0"/>
              </a:rPr>
              <a:t>KrÚ</a:t>
            </a:r>
            <a:r>
              <a:rPr lang="cs-CZ" sz="2400" b="1" dirty="0" smtClean="0">
                <a:solidFill>
                  <a:srgbClr val="92D050"/>
                </a:solidFill>
                <a:latin typeface="Calibri" pitchFamily="34" charset="0"/>
              </a:rPr>
              <a:t>:</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20</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9240991"/>
          </a:xfrm>
          <a:prstGeom prst="rect">
            <a:avLst/>
          </a:prstGeom>
        </p:spPr>
        <p:txBody>
          <a:bodyPr wrap="square">
            <a:spAutoFit/>
          </a:bodyPr>
          <a:lstStyle/>
          <a:p>
            <a:pPr marL="179388" lvl="0" indent="-179388" algn="just" fontAlgn="auto">
              <a:lnSpc>
                <a:spcPct val="150000"/>
              </a:lnSpc>
              <a:spcBef>
                <a:spcPts val="0"/>
              </a:spcBef>
              <a:spcAft>
                <a:spcPts val="0"/>
              </a:spcAft>
              <a:buFont typeface="Arial" pitchFamily="34" charset="0"/>
              <a:buChar char="•"/>
              <a:defRPr/>
            </a:pPr>
            <a:r>
              <a:rPr lang="cs-CZ" sz="1450" b="1" dirty="0" smtClean="0">
                <a:solidFill>
                  <a:schemeClr val="accent6">
                    <a:lumMod val="75000"/>
                  </a:schemeClr>
                </a:solidFill>
                <a:latin typeface="Arial" pitchFamily="34" charset="0"/>
                <a:cs typeface="Arial" pitchFamily="34" charset="0"/>
              </a:rPr>
              <a:t>Průkaz energetické náročnosti budovy (</a:t>
            </a:r>
            <a:r>
              <a:rPr lang="cs-CZ" sz="1450" b="1" dirty="0" err="1" smtClean="0">
                <a:solidFill>
                  <a:schemeClr val="accent6">
                    <a:lumMod val="75000"/>
                  </a:schemeClr>
                </a:solidFill>
                <a:latin typeface="Arial" pitchFamily="34" charset="0"/>
                <a:cs typeface="Arial" pitchFamily="34" charset="0"/>
              </a:rPr>
              <a:t>PENB</a:t>
            </a:r>
            <a:r>
              <a:rPr lang="cs-CZ" sz="1450" b="1" dirty="0" smtClean="0">
                <a:solidFill>
                  <a:schemeClr val="accent6">
                    <a:lumMod val="75000"/>
                  </a:schemeClr>
                </a:solidFill>
                <a:latin typeface="Arial" pitchFamily="34" charset="0"/>
                <a:cs typeface="Arial" pitchFamily="34" charset="0"/>
              </a:rPr>
              <a:t>),</a:t>
            </a:r>
          </a:p>
          <a:p>
            <a:pPr marL="179388" lvl="0" indent="-179388" algn="just" fontAlgn="auto">
              <a:lnSpc>
                <a:spcPct val="150000"/>
              </a:lnSpc>
              <a:spcBef>
                <a:spcPts val="0"/>
              </a:spcBef>
              <a:spcAft>
                <a:spcPts val="0"/>
              </a:spcAft>
              <a:buFont typeface="Arial" pitchFamily="34" charset="0"/>
              <a:buChar char="•"/>
              <a:defRPr/>
            </a:pPr>
            <a:r>
              <a:rPr lang="cs-CZ" sz="1450" b="1" dirty="0" smtClean="0">
                <a:solidFill>
                  <a:schemeClr val="accent6">
                    <a:lumMod val="75000"/>
                  </a:schemeClr>
                </a:solidFill>
                <a:latin typeface="Arial" pitchFamily="34" charset="0"/>
                <a:cs typeface="Arial" pitchFamily="34" charset="0"/>
              </a:rPr>
              <a:t>Potvrzení o vhodnosti </a:t>
            </a:r>
            <a:r>
              <a:rPr lang="cs-CZ" sz="1450" b="1" dirty="0" err="1" smtClean="0">
                <a:solidFill>
                  <a:schemeClr val="accent6">
                    <a:lumMod val="75000"/>
                  </a:schemeClr>
                </a:solidFill>
                <a:latin typeface="Arial" pitchFamily="34" charset="0"/>
                <a:cs typeface="Arial" pitchFamily="34" charset="0"/>
              </a:rPr>
              <a:t>mikroenergetického</a:t>
            </a:r>
            <a:r>
              <a:rPr lang="cs-CZ" sz="1450" b="1" dirty="0" smtClean="0">
                <a:solidFill>
                  <a:schemeClr val="accent6">
                    <a:lumMod val="75000"/>
                  </a:schemeClr>
                </a:solidFill>
                <a:latin typeface="Arial" pitchFamily="34" charset="0"/>
                <a:cs typeface="Arial" pitchFamily="34" charset="0"/>
              </a:rPr>
              <a:t> opatření,</a:t>
            </a:r>
          </a:p>
          <a:p>
            <a:pPr marL="179388" lvl="0" indent="-179388" algn="just" fontAlgn="auto">
              <a:lnSpc>
                <a:spcPct val="150000"/>
              </a:lnSpc>
              <a:spcBef>
                <a:spcPts val="0"/>
              </a:spcBef>
              <a:spcAft>
                <a:spcPts val="0"/>
              </a:spcAft>
              <a:buFont typeface="Arial" pitchFamily="34" charset="0"/>
              <a:buChar char="•"/>
              <a:defRPr/>
            </a:pPr>
            <a:r>
              <a:rPr lang="cs-CZ" sz="1450" b="1" dirty="0" smtClean="0">
                <a:solidFill>
                  <a:schemeClr val="accent6">
                    <a:lumMod val="75000"/>
                  </a:schemeClr>
                </a:solidFill>
                <a:latin typeface="Arial" pitchFamily="34" charset="0"/>
                <a:cs typeface="Arial" pitchFamily="34" charset="0"/>
              </a:rPr>
              <a:t>Rozhodnutí o poskytnutí dotace nebo Žádost z programu Nová zelená úsporám,</a:t>
            </a:r>
          </a:p>
          <a:p>
            <a:pPr marL="179388" lvl="0" indent="-179388" algn="just" fontAlgn="auto">
              <a:lnSpc>
                <a:spcPct val="150000"/>
              </a:lnSpc>
              <a:spcBef>
                <a:spcPts val="0"/>
              </a:spcBef>
              <a:spcAft>
                <a:spcPts val="0"/>
              </a:spcAft>
              <a:buFont typeface="Arial" pitchFamily="34" charset="0"/>
              <a:buChar char="•"/>
              <a:defRPr/>
            </a:pPr>
            <a:r>
              <a:rPr lang="cs-CZ" sz="1450" b="1" dirty="0" smtClean="0">
                <a:solidFill>
                  <a:schemeClr val="tx2"/>
                </a:solidFill>
                <a:latin typeface="Arial" pitchFamily="34" charset="0"/>
                <a:cs typeface="Arial" pitchFamily="34" charset="0"/>
              </a:rPr>
              <a:t>Fotodokumentace stávajícího kotle napojeného na otopnou soustavu a komínové těleso, </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Písemný souhlas ostatních spoluvlastníků, kteří spolu s podílem oprávněného žadatele vlastní většinový podíl na rodinném domě, </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Písemný souhlas druhého z manželů,</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Písemný souhlas vlastníka pozemku, resp. spoluvlastníků pozemku,</a:t>
            </a:r>
          </a:p>
          <a:p>
            <a:pPr marL="179388" lvl="0" indent="-179388" algn="just" fontAlgn="auto">
              <a:lnSpc>
                <a:spcPct val="150000"/>
              </a:lnSpc>
              <a:spcBef>
                <a:spcPts val="0"/>
              </a:spcBef>
              <a:spcAft>
                <a:spcPts val="0"/>
              </a:spcAft>
              <a:buFont typeface="Arial" pitchFamily="34" charset="0"/>
              <a:buChar char="•"/>
              <a:defRPr/>
            </a:pPr>
            <a:r>
              <a:rPr lang="cs-CZ" sz="1450" dirty="0" smtClean="0">
                <a:solidFill>
                  <a:schemeClr val="tx2"/>
                </a:solidFill>
                <a:latin typeface="Arial" pitchFamily="34" charset="0"/>
                <a:cs typeface="Arial" pitchFamily="34" charset="0"/>
              </a:rPr>
              <a:t>Další přílohy definované Jihomoravským krajem v konkrétní krajské výzvě (např. plná moc).</a:t>
            </a: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961597"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Přílohy požadované k žádosti:</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21</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9956572"/>
          </a:xfrm>
          <a:prstGeom prst="rect">
            <a:avLst/>
          </a:prstGeom>
        </p:spPr>
        <p:txBody>
          <a:bodyPr wrap="square">
            <a:spAutoFit/>
          </a:bodyPr>
          <a:lstStyle/>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Hodnocení žádostí (formální, přijatelnost)</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Popř. výzva k opravě formálních nedostatků</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Projednání podaných žádostí v orgánech kraje (průběžně) – schválení/neschválení podpory (žadatel bude písemně vyrozuměn)</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Podklady ke smlouvě</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Podpis smlouvy o poskytnutí dotace</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Realizace dílčího projektu</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Předložení finančního vypořádání dílčího projektu</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Schválení a vyplacení dotace</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Realizace udržitelnosti</a:t>
            </a:r>
          </a:p>
          <a:p>
            <a:pPr marL="179388" lvl="0"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Kontroly</a:t>
            </a: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1670073"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Další kroky:</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22</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9864239"/>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Soupis účetních dokladů </a:t>
            </a:r>
            <a:r>
              <a:rPr lang="cs-CZ" sz="1200" dirty="0" smtClean="0">
                <a:solidFill>
                  <a:schemeClr val="tx2"/>
                </a:solidFill>
                <a:latin typeface="Arial" pitchFamily="34" charset="0"/>
                <a:cs typeface="Arial" pitchFamily="34" charset="0"/>
              </a:rPr>
              <a:t>vztahujících se k realizaci dílčího projektu </a:t>
            </a:r>
            <a:r>
              <a:rPr lang="cs-CZ" sz="1200" dirty="0" err="1" smtClean="0">
                <a:solidFill>
                  <a:schemeClr val="tx2"/>
                </a:solidFill>
                <a:latin typeface="Arial" pitchFamily="34" charset="0"/>
                <a:cs typeface="Arial" pitchFamily="34" charset="0"/>
              </a:rPr>
              <a:t>FO</a:t>
            </a:r>
            <a:r>
              <a:rPr lang="cs-CZ" sz="1200" dirty="0" smtClean="0">
                <a:solidFill>
                  <a:schemeClr val="tx2"/>
                </a:solidFill>
                <a:latin typeface="Arial" pitchFamily="34" charset="0"/>
                <a:cs typeface="Arial" pitchFamily="34" charset="0"/>
              </a:rPr>
              <a:t> (předepsaný formulář),</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Prosté kopie dokladů </a:t>
            </a:r>
            <a:r>
              <a:rPr lang="cs-CZ" sz="1200" dirty="0" smtClean="0">
                <a:solidFill>
                  <a:schemeClr val="tx2"/>
                </a:solidFill>
                <a:latin typeface="Arial" pitchFamily="34" charset="0"/>
                <a:cs typeface="Arial" pitchFamily="34" charset="0"/>
              </a:rPr>
              <a:t>(např. smlouvy, zálohové faktury, </a:t>
            </a:r>
            <a:r>
              <a:rPr lang="cs-CZ" sz="1200" dirty="0" err="1" smtClean="0">
                <a:solidFill>
                  <a:schemeClr val="tx2"/>
                </a:solidFill>
                <a:latin typeface="Arial" pitchFamily="34" charset="0"/>
                <a:cs typeface="Arial" pitchFamily="34" charset="0"/>
              </a:rPr>
              <a:t>faktury</a:t>
            </a:r>
            <a:r>
              <a:rPr lang="cs-CZ" sz="1200" dirty="0" smtClean="0">
                <a:solidFill>
                  <a:schemeClr val="tx2"/>
                </a:solidFill>
                <a:latin typeface="Arial" pitchFamily="34" charset="0"/>
                <a:cs typeface="Arial" pitchFamily="34" charset="0"/>
              </a:rPr>
              <a:t>, objednávky, dodací listy, předávací protokoly atd.)</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Doklady o úhradě jednotlivých výdajů </a:t>
            </a:r>
            <a:r>
              <a:rPr lang="cs-CZ" sz="1200" dirty="0" smtClean="0">
                <a:solidFill>
                  <a:schemeClr val="tx2"/>
                </a:solidFill>
                <a:latin typeface="Arial" pitchFamily="34" charset="0"/>
                <a:cs typeface="Arial" pitchFamily="34" charset="0"/>
              </a:rPr>
              <a:t>(datum úhrady výdaje musí spadat do období, které je uvedeno v příslušné krajské výzvě),</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Fotodokumentaci nového zdroje tepla vč. fotodokumentace jeho instalace</a:t>
            </a:r>
            <a:r>
              <a:rPr lang="cs-CZ" sz="1200" dirty="0" smtClean="0">
                <a:solidFill>
                  <a:schemeClr val="tx2"/>
                </a:solidFill>
                <a:latin typeface="Arial" pitchFamily="34" charset="0"/>
                <a:cs typeface="Arial" pitchFamily="34" charset="0"/>
              </a:rPr>
              <a:t>,</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Fotodokumentace realizovaných </a:t>
            </a:r>
            <a:r>
              <a:rPr lang="cs-CZ" sz="1200" b="1" dirty="0" err="1" smtClean="0">
                <a:solidFill>
                  <a:schemeClr val="tx2"/>
                </a:solidFill>
                <a:latin typeface="Arial" pitchFamily="34" charset="0"/>
                <a:cs typeface="Arial" pitchFamily="34" charset="0"/>
              </a:rPr>
              <a:t>mikroenergetických</a:t>
            </a:r>
            <a:r>
              <a:rPr lang="cs-CZ" sz="1200" b="1" dirty="0" smtClean="0">
                <a:solidFill>
                  <a:schemeClr val="tx2"/>
                </a:solidFill>
                <a:latin typeface="Arial" pitchFamily="34" charset="0"/>
                <a:cs typeface="Arial" pitchFamily="34" charset="0"/>
              </a:rPr>
              <a:t> opatření </a:t>
            </a:r>
            <a:r>
              <a:rPr lang="cs-CZ" sz="1200" dirty="0" smtClean="0">
                <a:solidFill>
                  <a:schemeClr val="tx2"/>
                </a:solidFill>
                <a:latin typeface="Arial" pitchFamily="34" charset="0"/>
                <a:cs typeface="Arial" pitchFamily="34" charset="0"/>
              </a:rPr>
              <a:t>– původního a následného stavu</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Doklady ke schválení realizace snížení energetické náročnosti budovy z programu </a:t>
            </a:r>
            <a:r>
              <a:rPr lang="cs-CZ" sz="1200" b="1" dirty="0" err="1" smtClean="0">
                <a:solidFill>
                  <a:schemeClr val="tx2"/>
                </a:solidFill>
                <a:latin typeface="Arial" pitchFamily="34" charset="0"/>
                <a:cs typeface="Arial" pitchFamily="34" charset="0"/>
              </a:rPr>
              <a:t>NZÚ</a:t>
            </a:r>
            <a:r>
              <a:rPr lang="cs-CZ" sz="1200" dirty="0" smtClean="0">
                <a:solidFill>
                  <a:schemeClr val="tx2"/>
                </a:solidFill>
                <a:latin typeface="Arial" pitchFamily="34" charset="0"/>
                <a:cs typeface="Arial" pitchFamily="34" charset="0"/>
              </a:rPr>
              <a:t> (kopie Registraci akce a Rozhodnutí o poskytnutí dotace),</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Protokol o uvedení nového zařízení do trvalého provozu, kopie návodu na obsluhu nového zdroje, popř. další doklady související s uvedením nového zdroje do trvalého provozu,</a:t>
            </a:r>
          </a:p>
          <a:p>
            <a:pPr marL="179388" indent="-179388" algn="just" fontAlgn="auto">
              <a:lnSpc>
                <a:spcPct val="150000"/>
              </a:lnSpc>
              <a:spcBef>
                <a:spcPts val="0"/>
              </a:spcBef>
              <a:spcAft>
                <a:spcPts val="0"/>
              </a:spcAft>
              <a:buFont typeface="Arial" pitchFamily="34" charset="0"/>
              <a:buChar char="•"/>
              <a:defRPr/>
            </a:pPr>
            <a:r>
              <a:rPr lang="cs-CZ" sz="1200" b="1" dirty="0" smtClean="0">
                <a:solidFill>
                  <a:schemeClr val="tx2"/>
                </a:solidFill>
                <a:latin typeface="Arial" pitchFamily="34" charset="0"/>
                <a:cs typeface="Arial" pitchFamily="34" charset="0"/>
              </a:rPr>
              <a:t>Doklad o likvidaci stávajícího kotle na pevná paliva </a:t>
            </a:r>
            <a:r>
              <a:rPr lang="cs-CZ" sz="1200" dirty="0" smtClean="0">
                <a:solidFill>
                  <a:schemeClr val="tx2"/>
                </a:solidFill>
                <a:latin typeface="Arial" pitchFamily="34" charset="0"/>
                <a:cs typeface="Arial" pitchFamily="34" charset="0"/>
              </a:rPr>
              <a:t>(předepsaný formulář).</a:t>
            </a:r>
          </a:p>
          <a:p>
            <a:pPr marL="179388" lvl="0" indent="-179388" algn="just" fontAlgn="auto">
              <a:lnSpc>
                <a:spcPct val="150000"/>
              </a:lnSpc>
              <a:spcBef>
                <a:spcPts val="0"/>
              </a:spcBef>
              <a:spcAft>
                <a:spcPts val="0"/>
              </a:spcAft>
              <a:buFont typeface="Arial" pitchFamily="34" charset="0"/>
              <a:buChar char="•"/>
              <a:defRPr/>
            </a:pPr>
            <a:endParaRPr lang="cs-CZ" sz="1600"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999685"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Finanční vypořádání projektu:</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23</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9956572"/>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pročíst si pravidla dotačního programu a výzvy</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kontaktovat energetického specialistu</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nafotit stávající kotel, nafotit stav před realizací </a:t>
            </a:r>
            <a:r>
              <a:rPr lang="cs-CZ" sz="1600" b="1" dirty="0" err="1" smtClean="0">
                <a:solidFill>
                  <a:schemeClr val="tx2"/>
                </a:solidFill>
                <a:latin typeface="Arial" pitchFamily="34" charset="0"/>
                <a:cs typeface="Arial" pitchFamily="34" charset="0"/>
              </a:rPr>
              <a:t>mikroenergetických</a:t>
            </a:r>
            <a:r>
              <a:rPr lang="cs-CZ" sz="1600" b="1" dirty="0" smtClean="0">
                <a:solidFill>
                  <a:schemeClr val="tx2"/>
                </a:solidFill>
                <a:latin typeface="Arial" pitchFamily="34" charset="0"/>
                <a:cs typeface="Arial" pitchFamily="34" charset="0"/>
              </a:rPr>
              <a:t> opatření</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obstarat si potřebné přílohy k žádosti</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vybrat si nový zdroj ze seznamu</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kontaktovat firmu, která provede instalaci</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nainstalovat si </a:t>
            </a:r>
            <a:r>
              <a:rPr lang="cs-CZ" sz="1600" b="1" dirty="0" err="1" smtClean="0">
                <a:solidFill>
                  <a:schemeClr val="tx2"/>
                </a:solidFill>
                <a:latin typeface="Arial" pitchFamily="34" charset="0"/>
                <a:cs typeface="Arial" pitchFamily="34" charset="0"/>
              </a:rPr>
              <a:t>SW</a:t>
            </a:r>
            <a:r>
              <a:rPr lang="cs-CZ" sz="1600" b="1" dirty="0" smtClean="0">
                <a:solidFill>
                  <a:schemeClr val="tx2"/>
                </a:solidFill>
                <a:latin typeface="Arial" pitchFamily="34" charset="0"/>
                <a:cs typeface="Arial" pitchFamily="34" charset="0"/>
              </a:rPr>
              <a:t> pro vyplnění žádosti</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vyplnit žádost o finanční podporu – elektronicky odeslat, následně doložit v listinné verzi vč. příloh</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vyčkat </a:t>
            </a:r>
            <a:r>
              <a:rPr lang="cs-CZ" sz="1600" b="1" dirty="0" smtClean="0">
                <a:solidFill>
                  <a:schemeClr val="tx2"/>
                </a:solidFill>
                <a:latin typeface="Arial" pitchFamily="34" charset="0"/>
                <a:cs typeface="Arial" pitchFamily="34" charset="0"/>
                <a:sym typeface="Wingdings" pitchFamily="2" charset="2"/>
              </a:rPr>
              <a:t></a:t>
            </a:r>
            <a:endParaRPr lang="cs-CZ" sz="160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defRPr/>
            </a:pPr>
            <a:endParaRPr lang="cs-CZ" sz="1600"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778902"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Doporučený postup:</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24</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7740581"/>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www.</a:t>
            </a:r>
            <a:r>
              <a:rPr lang="cs-CZ" sz="1600" b="1" dirty="0" err="1" smtClean="0">
                <a:solidFill>
                  <a:schemeClr val="tx2"/>
                </a:solidFill>
                <a:latin typeface="Arial" pitchFamily="34" charset="0"/>
                <a:cs typeface="Arial" pitchFamily="34" charset="0"/>
              </a:rPr>
              <a:t>sfzp.cz</a:t>
            </a:r>
            <a:r>
              <a:rPr lang="cs-CZ" sz="1600" b="1" dirty="0" smtClean="0">
                <a:solidFill>
                  <a:schemeClr val="tx2"/>
                </a:solidFill>
                <a:latin typeface="Arial" pitchFamily="34" charset="0"/>
                <a:cs typeface="Arial" pitchFamily="34" charset="0"/>
              </a:rPr>
              <a:t>/</a:t>
            </a:r>
            <a:r>
              <a:rPr lang="cs-CZ" sz="1600" b="1" dirty="0" err="1" smtClean="0">
                <a:solidFill>
                  <a:schemeClr val="tx2"/>
                </a:solidFill>
                <a:latin typeface="Arial" pitchFamily="34" charset="0"/>
                <a:cs typeface="Arial" pitchFamily="34" charset="0"/>
              </a:rPr>
              <a:t>kotlikove</a:t>
            </a:r>
            <a:r>
              <a:rPr lang="cs-CZ" sz="1600" b="1" dirty="0" smtClean="0">
                <a:solidFill>
                  <a:schemeClr val="tx2"/>
                </a:solidFill>
                <a:latin typeface="Arial" pitchFamily="34" charset="0"/>
                <a:cs typeface="Arial" pitchFamily="34" charset="0"/>
              </a:rPr>
              <a:t> dotace</a:t>
            </a: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www.</a:t>
            </a:r>
            <a:r>
              <a:rPr lang="cs-CZ" sz="1600" b="1" dirty="0" err="1" smtClean="0">
                <a:solidFill>
                  <a:schemeClr val="tx2"/>
                </a:solidFill>
                <a:latin typeface="Arial" pitchFamily="34" charset="0"/>
                <a:cs typeface="Arial" pitchFamily="34" charset="0"/>
              </a:rPr>
              <a:t>opzp.cz</a:t>
            </a:r>
            <a:endParaRPr lang="cs-CZ" sz="1600" b="1"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r>
              <a:rPr lang="cs-CZ" sz="1600" b="1" dirty="0" smtClean="0">
                <a:solidFill>
                  <a:schemeClr val="tx2"/>
                </a:solidFill>
                <a:latin typeface="Arial" pitchFamily="34" charset="0"/>
                <a:cs typeface="Arial" pitchFamily="34" charset="0"/>
              </a:rPr>
              <a:t>www.</a:t>
            </a:r>
            <a:r>
              <a:rPr lang="cs-CZ" sz="1600" b="1" dirty="0" err="1" smtClean="0">
                <a:solidFill>
                  <a:schemeClr val="tx2"/>
                </a:solidFill>
                <a:latin typeface="Arial" pitchFamily="34" charset="0"/>
                <a:cs typeface="Arial" pitchFamily="34" charset="0"/>
              </a:rPr>
              <a:t>kr</a:t>
            </a:r>
            <a:r>
              <a:rPr lang="cs-CZ" sz="1600" b="1" dirty="0" smtClean="0">
                <a:solidFill>
                  <a:schemeClr val="tx2"/>
                </a:solidFill>
                <a:latin typeface="Arial" pitchFamily="34" charset="0"/>
                <a:cs typeface="Arial" pitchFamily="34" charset="0"/>
              </a:rPr>
              <a:t>-</a:t>
            </a:r>
            <a:r>
              <a:rPr lang="cs-CZ" sz="1600" b="1" dirty="0" err="1" smtClean="0">
                <a:solidFill>
                  <a:schemeClr val="tx2"/>
                </a:solidFill>
                <a:latin typeface="Arial" pitchFamily="34" charset="0"/>
                <a:cs typeface="Arial" pitchFamily="34" charset="0"/>
              </a:rPr>
              <a:t>jihomoravsky.cz</a:t>
            </a:r>
            <a:r>
              <a:rPr lang="cs-CZ" sz="1600" b="1" dirty="0" smtClean="0">
                <a:solidFill>
                  <a:schemeClr val="tx2"/>
                </a:solidFill>
                <a:latin typeface="Arial" pitchFamily="34" charset="0"/>
                <a:cs typeface="Arial" pitchFamily="34" charset="0"/>
              </a:rPr>
              <a:t>/granty a dotace/granty a dotace </a:t>
            </a:r>
            <a:r>
              <a:rPr lang="cs-CZ" sz="1600" b="1" dirty="0" err="1" smtClean="0">
                <a:solidFill>
                  <a:schemeClr val="tx2"/>
                </a:solidFill>
                <a:latin typeface="Arial" pitchFamily="34" charset="0"/>
                <a:cs typeface="Arial" pitchFamily="34" charset="0"/>
              </a:rPr>
              <a:t>eu</a:t>
            </a:r>
            <a:r>
              <a:rPr lang="cs-CZ" sz="1600" b="1" dirty="0" smtClean="0">
                <a:solidFill>
                  <a:schemeClr val="tx2"/>
                </a:solidFill>
                <a:latin typeface="Arial" pitchFamily="34" charset="0"/>
                <a:cs typeface="Arial" pitchFamily="34" charset="0"/>
              </a:rPr>
              <a:t>/kotlíkové dotace </a:t>
            </a:r>
            <a:r>
              <a:rPr lang="cs-CZ" sz="1600" b="1" dirty="0" err="1" smtClean="0">
                <a:solidFill>
                  <a:schemeClr val="tx2"/>
                </a:solidFill>
                <a:latin typeface="Arial" pitchFamily="34" charset="0"/>
                <a:cs typeface="Arial" pitchFamily="34" charset="0"/>
              </a:rPr>
              <a:t>dotace</a:t>
            </a:r>
            <a:r>
              <a:rPr lang="cs-CZ" sz="1600" b="1" dirty="0" smtClean="0">
                <a:solidFill>
                  <a:schemeClr val="tx2"/>
                </a:solidFill>
                <a:latin typeface="Arial" pitchFamily="34" charset="0"/>
                <a:cs typeface="Arial" pitchFamily="34" charset="0"/>
              </a:rPr>
              <a:t> - Operační program Životní prostředí</a:t>
            </a:r>
          </a:p>
          <a:p>
            <a:pPr marL="179388" lvl="0" indent="-179388" algn="just" fontAlgn="auto">
              <a:lnSpc>
                <a:spcPct val="150000"/>
              </a:lnSpc>
              <a:spcBef>
                <a:spcPts val="0"/>
              </a:spcBef>
              <a:spcAft>
                <a:spcPts val="0"/>
              </a:spcAft>
              <a:defRPr/>
            </a:pPr>
            <a:endParaRPr lang="cs-CZ" sz="1600"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lvl="0" indent="-179388" algn="just"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251001"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Další informace:</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25</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179512" y="2636912"/>
            <a:ext cx="3600400" cy="7417415"/>
          </a:xfrm>
          <a:prstGeom prst="rect">
            <a:avLst/>
          </a:prstGeom>
        </p:spPr>
        <p:txBody>
          <a:bodyPr wrap="square">
            <a:spAutoFit/>
          </a:bodyPr>
          <a:lstStyle/>
          <a:p>
            <a:pPr marL="179388" indent="-179388"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Jiří Michna</a:t>
            </a:r>
          </a:p>
          <a:p>
            <a:pPr marL="179388" indent="-179388"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hlavní manažer projektu</a:t>
            </a:r>
          </a:p>
          <a:p>
            <a:pPr marL="179388" indent="-179388"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odbor regionálního rozvoje</a:t>
            </a:r>
          </a:p>
          <a:p>
            <a:pPr marL="179388" indent="-179388"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Krajský úřad Jihomoravského kraje</a:t>
            </a:r>
          </a:p>
          <a:p>
            <a:pPr marL="179388" indent="-179388"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tel.: 541 65 1441</a:t>
            </a:r>
          </a:p>
          <a:p>
            <a:pPr marL="179388" indent="-179388" fontAlgn="auto">
              <a:lnSpc>
                <a:spcPct val="150000"/>
              </a:lnSpc>
              <a:spcBef>
                <a:spcPts val="0"/>
              </a:spcBef>
              <a:spcAft>
                <a:spcPts val="0"/>
              </a:spcAft>
              <a:defRPr/>
            </a:pPr>
            <a:r>
              <a:rPr lang="cs-CZ" sz="1400" dirty="0" err="1" smtClean="0">
                <a:solidFill>
                  <a:schemeClr val="tx2"/>
                </a:solidFill>
                <a:latin typeface="Arial" pitchFamily="34" charset="0"/>
                <a:cs typeface="Arial" pitchFamily="34" charset="0"/>
              </a:rPr>
              <a:t>michna.jiri</a:t>
            </a:r>
            <a:r>
              <a:rPr lang="cs-CZ" sz="1400" dirty="0" smtClean="0">
                <a:solidFill>
                  <a:schemeClr val="tx2"/>
                </a:solidFill>
                <a:latin typeface="Arial" pitchFamily="34" charset="0"/>
                <a:cs typeface="Arial" pitchFamily="34" charset="0"/>
              </a:rPr>
              <a:t>@</a:t>
            </a:r>
            <a:r>
              <a:rPr lang="cs-CZ" sz="1400" dirty="0" err="1" smtClean="0">
                <a:solidFill>
                  <a:schemeClr val="tx2"/>
                </a:solidFill>
                <a:latin typeface="Arial" pitchFamily="34" charset="0"/>
                <a:cs typeface="Arial" pitchFamily="34" charset="0"/>
              </a:rPr>
              <a:t>kr</a:t>
            </a:r>
            <a:r>
              <a:rPr lang="cs-CZ" sz="1400" dirty="0" smtClean="0">
                <a:solidFill>
                  <a:schemeClr val="tx2"/>
                </a:solidFill>
                <a:latin typeface="Arial" pitchFamily="34" charset="0"/>
                <a:cs typeface="Arial" pitchFamily="34" charset="0"/>
              </a:rPr>
              <a:t>-</a:t>
            </a:r>
            <a:r>
              <a:rPr lang="cs-CZ" sz="1400" dirty="0" err="1" smtClean="0">
                <a:solidFill>
                  <a:schemeClr val="tx2"/>
                </a:solidFill>
                <a:latin typeface="Arial" pitchFamily="34" charset="0"/>
                <a:cs typeface="Arial" pitchFamily="34" charset="0"/>
              </a:rPr>
              <a:t>jihomoravsky.cz</a:t>
            </a:r>
            <a:endParaRPr lang="cs-CZ" sz="140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0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0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00"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1475656" y="1556792"/>
            <a:ext cx="6048672" cy="646331"/>
          </a:xfrm>
          <a:prstGeom prst="rect">
            <a:avLst/>
          </a:prstGeom>
          <a:noFill/>
          <a:ln w="9525">
            <a:noFill/>
            <a:miter lim="800000"/>
            <a:headEnd/>
            <a:tailEnd/>
          </a:ln>
        </p:spPr>
        <p:txBody>
          <a:bodyPr wrap="square">
            <a:spAutoFit/>
          </a:bodyPr>
          <a:lstStyle/>
          <a:p>
            <a:r>
              <a:rPr lang="cs-CZ" sz="3600" b="1" dirty="0" smtClean="0">
                <a:solidFill>
                  <a:srgbClr val="92D050"/>
                </a:solidFill>
                <a:latin typeface="Calibri" pitchFamily="34" charset="0"/>
              </a:rPr>
              <a:t>Děkuji za pozornost, dotazy?</a:t>
            </a:r>
            <a:endParaRPr lang="cs-CZ" sz="36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26</a:t>
            </a:fld>
            <a:endParaRPr lang="cs-CZ" dirty="0"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4536752" cy="6990375"/>
          </a:xfrm>
          <a:prstGeom prst="rect">
            <a:avLst/>
          </a:prstGeom>
        </p:spPr>
        <p:txBody>
          <a:bodyPr wrap="square">
            <a:spAutoFit/>
          </a:bodyPr>
          <a:lstStyle/>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žádost o finanční podporu</a:t>
            </a:r>
          </a:p>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smlouva o poskytnutí dotace</a:t>
            </a:r>
          </a:p>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výměna zdroje</a:t>
            </a:r>
          </a:p>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předložení dokladů</a:t>
            </a:r>
          </a:p>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dotace</a:t>
            </a:r>
          </a:p>
          <a:p>
            <a:pPr marL="179388" indent="-179388" fontAlgn="auto">
              <a:lnSpc>
                <a:spcPct val="150000"/>
              </a:lnSpc>
              <a:spcBef>
                <a:spcPts val="0"/>
              </a:spcBef>
              <a:spcAft>
                <a:spcPts val="0"/>
              </a:spcAft>
              <a:buFont typeface="Arial" pitchFamily="34" charset="0"/>
              <a:buChar char="•"/>
              <a:defRPr/>
            </a:pPr>
            <a:r>
              <a:rPr lang="cs-CZ" sz="2000" b="1" dirty="0" smtClean="0">
                <a:solidFill>
                  <a:schemeClr val="tx2"/>
                </a:solidFill>
                <a:latin typeface="Arial" pitchFamily="34" charset="0"/>
                <a:cs typeface="Arial" pitchFamily="34" charset="0"/>
              </a:rPr>
              <a:t>udržitelnost</a:t>
            </a: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990049"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Jak to bude fungovat?</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3</a:t>
            </a:fld>
            <a:endParaRPr lang="cs-CZ" smtClean="0"/>
          </a:p>
        </p:txBody>
      </p:sp>
      <p:graphicFrame>
        <p:nvGraphicFramePr>
          <p:cNvPr id="7" name="Diagram 6"/>
          <p:cNvGraphicFramePr/>
          <p:nvPr/>
        </p:nvGraphicFramePr>
        <p:xfrm>
          <a:off x="5580112" y="1268760"/>
          <a:ext cx="32640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536" y="1340768"/>
            <a:ext cx="7849120" cy="4839786"/>
          </a:xfrm>
          <a:prstGeom prst="rect">
            <a:avLst/>
          </a:prstGeom>
        </p:spPr>
        <p:txBody>
          <a:bodyPr wrap="square">
            <a:spAutoFit/>
          </a:bodyPr>
          <a:lstStyle/>
          <a:p>
            <a:pPr marL="179388" indent="-179388" algn="just" fontAlgn="auto">
              <a:lnSpc>
                <a:spcPct val="150000"/>
              </a:lnSpc>
              <a:spcBef>
                <a:spcPts val="0"/>
              </a:spcBef>
              <a:spcAft>
                <a:spcPts val="0"/>
              </a:spcAft>
              <a:defRPr/>
            </a:pPr>
            <a:r>
              <a:rPr lang="pl-PL" sz="1400" b="1" dirty="0" smtClean="0">
                <a:solidFill>
                  <a:schemeClr val="tx2"/>
                </a:solidFill>
                <a:latin typeface="Arial" pitchFamily="34" charset="0"/>
                <a:cs typeface="Arial" pitchFamily="34" charset="0"/>
              </a:rPr>
              <a:t>Podle zákona č. 201/2012 Sb., o ochraně ovzduší: </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kotle 1. a 2. emisní třídy je již nyní nesmí prodávat,</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kotle 1. a 2. emisní třídy bude od roku 2022 zakázáno provozovat (kontroly – sankce), </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kotle 3. emisní třídy bude od roku 2018 zakázáno prodávat</a:t>
            </a:r>
          </a:p>
          <a:p>
            <a:pPr marL="179388" indent="-179388" algn="just"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Co mohu získat?</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finanční prostředky na výměnu kotle, otopné soustavy atd.</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vyšší účinnost nového zdroje – úspora paliva, </a:t>
            </a:r>
          </a:p>
          <a:p>
            <a:pPr marL="179388" indent="-179388" algn="just" fontAlgn="auto">
              <a:lnSpc>
                <a:spcPct val="150000"/>
              </a:lnSpc>
              <a:spcBef>
                <a:spcPts val="0"/>
              </a:spcBef>
              <a:spcAft>
                <a:spcPts val="0"/>
              </a:spcAft>
              <a:buFont typeface="Wingdings" pitchFamily="2" charset="2"/>
              <a:buChar char=""/>
              <a:defRPr/>
            </a:pPr>
            <a:r>
              <a:rPr lang="cs-CZ" sz="1400" dirty="0" smtClean="0">
                <a:solidFill>
                  <a:schemeClr val="tx2"/>
                </a:solidFill>
                <a:latin typeface="Arial" pitchFamily="34" charset="0"/>
                <a:cs typeface="Arial" pitchFamily="34" charset="0"/>
              </a:rPr>
              <a:t>hezčí životní prostředí, úsměvy sousedů.</a:t>
            </a:r>
          </a:p>
          <a:p>
            <a:pPr marL="179388" indent="-179388" algn="just"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 </a:t>
            </a:r>
          </a:p>
          <a:p>
            <a:pPr marL="179388" indent="-179388" algn="just"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Co pro to musím udělat?</a:t>
            </a:r>
          </a:p>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vyplnit žádost o finanční podporu vč. příloh</a:t>
            </a:r>
          </a:p>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splnit podmínky dotačního programu</a:t>
            </a:r>
          </a:p>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snést nějaké to „papírování“ </a:t>
            </a:r>
            <a:r>
              <a:rPr lang="cs-CZ" sz="1400" dirty="0" smtClean="0">
                <a:solidFill>
                  <a:schemeClr val="tx2"/>
                </a:solidFill>
                <a:latin typeface="Arial" pitchFamily="34" charset="0"/>
                <a:cs typeface="Arial" pitchFamily="34" charset="0"/>
                <a:sym typeface="Wingdings" pitchFamily="2" charset="2"/>
              </a:rPr>
              <a:t></a:t>
            </a:r>
            <a:endParaRPr lang="cs-CZ" sz="1400" dirty="0">
              <a:solidFill>
                <a:schemeClr val="tx2"/>
              </a:solidFill>
              <a:latin typeface="Arial" pitchFamily="34" charset="0"/>
              <a:cs typeface="Arial" pitchFamily="34" charset="0"/>
            </a:endParaRPr>
          </a:p>
          <a:p>
            <a:pPr marL="179388" indent="-179388" fontAlgn="auto">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395536" y="908720"/>
            <a:ext cx="4570354"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Proč využít tzv. kotlíkovou dotaci?</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4</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6563335"/>
          </a:xfrm>
          <a:prstGeom prst="rect">
            <a:avLst/>
          </a:prstGeom>
        </p:spPr>
        <p:txBody>
          <a:bodyPr wrap="square">
            <a:spAutoFit/>
          </a:bodyPr>
          <a:lstStyle/>
          <a:p>
            <a:pPr marL="179388" indent="-179388" algn="just" fontAlgn="auto">
              <a:lnSpc>
                <a:spcPct val="150000"/>
              </a:lnSpc>
              <a:spcBef>
                <a:spcPts val="0"/>
              </a:spcBef>
              <a:spcAft>
                <a:spcPts val="0"/>
              </a:spcAft>
              <a:defRPr/>
            </a:pPr>
            <a:r>
              <a:rPr lang="cs-CZ" sz="1450" b="1" dirty="0" smtClean="0">
                <a:solidFill>
                  <a:schemeClr val="tx2"/>
                </a:solidFill>
                <a:latin typeface="Arial" pitchFamily="34" charset="0"/>
                <a:cs typeface="Arial" pitchFamily="34" charset="0"/>
              </a:rPr>
              <a:t>	</a:t>
            </a:r>
            <a:r>
              <a:rPr lang="cs-CZ" sz="1400" b="1" dirty="0" smtClean="0">
                <a:solidFill>
                  <a:schemeClr val="tx2"/>
                </a:solidFill>
                <a:latin typeface="Arial" pitchFamily="34" charset="0"/>
                <a:cs typeface="Arial" pitchFamily="34" charset="0"/>
              </a:rPr>
              <a:t>Předmětem podpory </a:t>
            </a:r>
            <a:r>
              <a:rPr lang="cs-CZ" sz="1400" dirty="0" smtClean="0">
                <a:solidFill>
                  <a:schemeClr val="tx2"/>
                </a:solidFill>
                <a:latin typeface="Arial" pitchFamily="34" charset="0"/>
                <a:cs typeface="Arial" pitchFamily="34" charset="0"/>
              </a:rPr>
              <a:t>je výměna stávajících zdrojů na pevná paliva s ručním přikládáním v rodinných domech na území Jihomoravského kraje za nový zdroj. </a:t>
            </a:r>
          </a:p>
          <a:p>
            <a:pPr marL="179388" indent="-179388" algn="just"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	</a:t>
            </a:r>
          </a:p>
          <a:p>
            <a:pPr marL="179388" indent="-179388" algn="just" fontAlgn="auto">
              <a:lnSpc>
                <a:spcPct val="150000"/>
              </a:lnSpc>
              <a:spcBef>
                <a:spcPts val="0"/>
              </a:spcBef>
              <a:spcAft>
                <a:spcPts val="0"/>
              </a:spcAft>
              <a:defRPr/>
            </a:pPr>
            <a:r>
              <a:rPr lang="cs-CZ" sz="1400" dirty="0" smtClean="0">
                <a:solidFill>
                  <a:schemeClr val="tx2"/>
                </a:solidFill>
                <a:latin typeface="Arial" pitchFamily="34" charset="0"/>
                <a:cs typeface="Arial" pitchFamily="34" charset="0"/>
              </a:rPr>
              <a:t>	</a:t>
            </a:r>
            <a:r>
              <a:rPr lang="cs-CZ" sz="1400" b="1" dirty="0" smtClean="0">
                <a:solidFill>
                  <a:schemeClr val="tx2"/>
                </a:solidFill>
                <a:latin typeface="Arial" pitchFamily="34" charset="0"/>
                <a:cs typeface="Arial" pitchFamily="34" charset="0"/>
              </a:rPr>
              <a:t>Nový zdroj:</a:t>
            </a:r>
          </a:p>
          <a:p>
            <a:pPr marL="179388" indent="-179388" algn="just" fontAlgn="auto">
              <a:lnSpc>
                <a:spcPct val="150000"/>
              </a:lnSpc>
              <a:spcBef>
                <a:spcPts val="0"/>
              </a:spcBef>
              <a:spcAft>
                <a:spcPts val="0"/>
              </a:spcAft>
              <a:buFontTx/>
              <a:buChar char="-"/>
              <a:defRPr/>
            </a:pPr>
            <a:r>
              <a:rPr lang="cs-CZ" sz="1400" dirty="0">
                <a:solidFill>
                  <a:schemeClr val="tx2"/>
                </a:solidFill>
                <a:latin typeface="Arial" pitchFamily="34" charset="0"/>
                <a:cs typeface="Arial" pitchFamily="34" charset="0"/>
              </a:rPr>
              <a:t>k</a:t>
            </a:r>
            <a:r>
              <a:rPr lang="cs-CZ" sz="1400" dirty="0" smtClean="0">
                <a:solidFill>
                  <a:schemeClr val="tx2"/>
                </a:solidFill>
                <a:latin typeface="Arial" pitchFamily="34" charset="0"/>
                <a:cs typeface="Arial" pitchFamily="34" charset="0"/>
              </a:rPr>
              <a:t>otel na pevná paliva </a:t>
            </a:r>
          </a:p>
          <a:p>
            <a:pPr marL="179388" indent="-179388" algn="just" fontAlgn="auto">
              <a:lnSpc>
                <a:spcPct val="150000"/>
              </a:lnSpc>
              <a:spcBef>
                <a:spcPts val="0"/>
              </a:spcBef>
              <a:spcAft>
                <a:spcPts val="0"/>
              </a:spcAft>
              <a:buFontTx/>
              <a:buChar char="-"/>
              <a:defRPr/>
            </a:pPr>
            <a:r>
              <a:rPr lang="cs-CZ" sz="1400" dirty="0" smtClean="0">
                <a:solidFill>
                  <a:schemeClr val="tx2"/>
                </a:solidFill>
                <a:latin typeface="Arial" pitchFamily="34" charset="0"/>
                <a:cs typeface="Arial" pitchFamily="34" charset="0"/>
              </a:rPr>
              <a:t>plynový kondenzační kotel</a:t>
            </a:r>
          </a:p>
          <a:p>
            <a:pPr marL="179388" indent="-179388" algn="just" fontAlgn="auto">
              <a:lnSpc>
                <a:spcPct val="150000"/>
              </a:lnSpc>
              <a:spcBef>
                <a:spcPts val="0"/>
              </a:spcBef>
              <a:spcAft>
                <a:spcPts val="0"/>
              </a:spcAft>
              <a:buFontTx/>
              <a:buChar char="-"/>
              <a:defRPr/>
            </a:pPr>
            <a:r>
              <a:rPr lang="cs-CZ" sz="1400" dirty="0" smtClean="0">
                <a:solidFill>
                  <a:schemeClr val="tx2"/>
                </a:solidFill>
                <a:latin typeface="Arial" pitchFamily="34" charset="0"/>
                <a:cs typeface="Arial" pitchFamily="34" charset="0"/>
              </a:rPr>
              <a:t>tepelné čerpadlo</a:t>
            </a:r>
          </a:p>
          <a:p>
            <a:pPr marL="179388" indent="-179388" algn="just"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	Nový zdroj musí být ke dni podání žádosti o finanční podporu zapsán v tzv. Seznamu registrovaných výrobků (</a:t>
            </a:r>
            <a:r>
              <a:rPr lang="cs-CZ" sz="1400" b="1" dirty="0" err="1" smtClean="0">
                <a:solidFill>
                  <a:schemeClr val="tx2"/>
                </a:solidFill>
                <a:latin typeface="Arial" pitchFamily="34" charset="0"/>
                <a:cs typeface="Arial" pitchFamily="34" charset="0"/>
                <a:hlinkClick r:id="rId4"/>
              </a:rPr>
              <a:t>https</a:t>
            </a:r>
            <a:r>
              <a:rPr lang="cs-CZ" sz="1400" b="1" dirty="0" smtClean="0">
                <a:solidFill>
                  <a:schemeClr val="tx2"/>
                </a:solidFill>
                <a:latin typeface="Arial" pitchFamily="34" charset="0"/>
                <a:cs typeface="Arial" pitchFamily="34" charset="0"/>
                <a:hlinkClick r:id="rId4"/>
              </a:rPr>
              <a:t>://www.</a:t>
            </a:r>
            <a:r>
              <a:rPr lang="cs-CZ" sz="1400" b="1" dirty="0" err="1" smtClean="0">
                <a:solidFill>
                  <a:schemeClr val="tx2"/>
                </a:solidFill>
                <a:latin typeface="Arial" pitchFamily="34" charset="0"/>
                <a:cs typeface="Arial" pitchFamily="34" charset="0"/>
                <a:hlinkClick r:id="rId4"/>
              </a:rPr>
              <a:t>sfzp.cz</a:t>
            </a:r>
            <a:r>
              <a:rPr lang="cs-CZ" sz="1400" b="1" dirty="0" smtClean="0">
                <a:solidFill>
                  <a:schemeClr val="tx2"/>
                </a:solidFill>
                <a:latin typeface="Arial" pitchFamily="34" charset="0"/>
                <a:cs typeface="Arial" pitchFamily="34" charset="0"/>
                <a:hlinkClick r:id="rId4"/>
              </a:rPr>
              <a:t>/sekce/815/</a:t>
            </a:r>
            <a:r>
              <a:rPr lang="cs-CZ" sz="1400" b="1" dirty="0" err="1" smtClean="0">
                <a:solidFill>
                  <a:schemeClr val="tx2"/>
                </a:solidFill>
                <a:latin typeface="Arial" pitchFamily="34" charset="0"/>
                <a:cs typeface="Arial" pitchFamily="34" charset="0"/>
                <a:hlinkClick r:id="rId4"/>
              </a:rPr>
              <a:t>kotlikove</a:t>
            </a:r>
            <a:r>
              <a:rPr lang="cs-CZ" sz="1400" b="1" dirty="0" smtClean="0">
                <a:solidFill>
                  <a:schemeClr val="tx2"/>
                </a:solidFill>
                <a:latin typeface="Arial" pitchFamily="34" charset="0"/>
                <a:cs typeface="Arial" pitchFamily="34" charset="0"/>
                <a:hlinkClick r:id="rId4"/>
              </a:rPr>
              <a:t>-dotace/</a:t>
            </a:r>
            <a:r>
              <a:rPr lang="cs-CZ" sz="1400" b="1" dirty="0" smtClean="0">
                <a:solidFill>
                  <a:schemeClr val="tx2"/>
                </a:solidFill>
                <a:latin typeface="Arial" pitchFamily="34" charset="0"/>
                <a:cs typeface="Arial" pitchFamily="34" charset="0"/>
              </a:rPr>
              <a:t>) </a:t>
            </a:r>
          </a:p>
          <a:p>
            <a:pPr marL="179388" indent="-179388" algn="just" fontAlgn="auto">
              <a:lnSpc>
                <a:spcPct val="150000"/>
              </a:lnSpc>
              <a:spcBef>
                <a:spcPts val="0"/>
              </a:spcBef>
              <a:spcAft>
                <a:spcPts val="0"/>
              </a:spcAft>
              <a:defRPr/>
            </a:pPr>
            <a:endParaRPr lang="cs-CZ" sz="1400" b="1"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r>
              <a:rPr lang="cs-CZ" sz="1400" b="1" dirty="0" smtClean="0">
                <a:solidFill>
                  <a:schemeClr val="tx2"/>
                </a:solidFill>
                <a:latin typeface="Arial" pitchFamily="34" charset="0"/>
                <a:cs typeface="Arial" pitchFamily="34" charset="0"/>
              </a:rPr>
              <a:t>	V souvislosti s výměnou zdroje je možné provést:</a:t>
            </a:r>
          </a:p>
          <a:p>
            <a:pPr marL="179388" indent="-179388" algn="just" fontAlgn="auto">
              <a:lnSpc>
                <a:spcPct val="150000"/>
              </a:lnSpc>
              <a:spcBef>
                <a:spcPts val="0"/>
              </a:spcBef>
              <a:spcAft>
                <a:spcPts val="0"/>
              </a:spcAft>
              <a:buFontTx/>
              <a:buChar char="-"/>
              <a:defRPr/>
            </a:pPr>
            <a:r>
              <a:rPr lang="cs-CZ" sz="1400" dirty="0">
                <a:solidFill>
                  <a:schemeClr val="tx2"/>
                </a:solidFill>
                <a:latin typeface="Arial" pitchFamily="34" charset="0"/>
                <a:cs typeface="Arial" pitchFamily="34" charset="0"/>
              </a:rPr>
              <a:t>i</a:t>
            </a:r>
            <a:r>
              <a:rPr lang="cs-CZ" sz="1400" dirty="0" smtClean="0">
                <a:solidFill>
                  <a:schemeClr val="tx2"/>
                </a:solidFill>
                <a:latin typeface="Arial" pitchFamily="34" charset="0"/>
                <a:cs typeface="Arial" pitchFamily="34" charset="0"/>
              </a:rPr>
              <a:t>nstalaci solárně-termických soustav pro přitápění nebo přípravu teplé vody,</a:t>
            </a:r>
          </a:p>
          <a:p>
            <a:pPr marL="179388" indent="-179388" algn="just" fontAlgn="auto">
              <a:lnSpc>
                <a:spcPct val="150000"/>
              </a:lnSpc>
              <a:spcBef>
                <a:spcPts val="0"/>
              </a:spcBef>
              <a:spcAft>
                <a:spcPts val="0"/>
              </a:spcAft>
              <a:buFontTx/>
              <a:buChar char="-"/>
              <a:defRPr/>
            </a:pPr>
            <a:r>
              <a:rPr lang="cs-CZ" sz="1400" dirty="0" smtClean="0">
                <a:solidFill>
                  <a:schemeClr val="tx2"/>
                </a:solidFill>
                <a:latin typeface="Arial" pitchFamily="34" charset="0"/>
                <a:cs typeface="Arial" pitchFamily="34" charset="0"/>
              </a:rPr>
              <a:t>„</a:t>
            </a:r>
            <a:r>
              <a:rPr lang="cs-CZ" sz="1400" dirty="0" err="1" smtClean="0">
                <a:solidFill>
                  <a:schemeClr val="tx2"/>
                </a:solidFill>
                <a:latin typeface="Arial" pitchFamily="34" charset="0"/>
                <a:cs typeface="Arial" pitchFamily="34" charset="0"/>
              </a:rPr>
              <a:t>mikro</a:t>
            </a:r>
            <a:r>
              <a:rPr lang="cs-CZ" sz="1400" dirty="0" smtClean="0">
                <a:solidFill>
                  <a:schemeClr val="tx2"/>
                </a:solidFill>
                <a:latin typeface="Arial" pitchFamily="34" charset="0"/>
                <a:cs typeface="Arial" pitchFamily="34" charset="0"/>
              </a:rPr>
              <a:t>“ energetická opatření</a:t>
            </a: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624710"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Co </a:t>
            </a:r>
            <a:r>
              <a:rPr lang="cs-CZ" sz="2400" b="1" u="sng" dirty="0" smtClean="0">
                <a:solidFill>
                  <a:srgbClr val="92D050"/>
                </a:solidFill>
                <a:latin typeface="Calibri" pitchFamily="34" charset="0"/>
              </a:rPr>
              <a:t>je</a:t>
            </a:r>
            <a:r>
              <a:rPr lang="cs-CZ" sz="2400" b="1" dirty="0" smtClean="0">
                <a:solidFill>
                  <a:srgbClr val="92D050"/>
                </a:solidFill>
                <a:latin typeface="Calibri" pitchFamily="34" charset="0"/>
              </a:rPr>
              <a:t> předmětem podpory:</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5</a:t>
            </a:fld>
            <a:endParaRPr lang="cs-CZ" smtClean="0"/>
          </a:p>
        </p:txBody>
      </p:sp>
      <p:pic>
        <p:nvPicPr>
          <p:cNvPr id="5" name="Picture 2"/>
          <p:cNvPicPr>
            <a:picLocks noChangeAspect="1" noChangeArrowheads="1"/>
          </p:cNvPicPr>
          <p:nvPr/>
        </p:nvPicPr>
        <p:blipFill>
          <a:blip r:embed="rId5"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5472856" cy="6736460"/>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není možné provést svépomocí,</a:t>
            </a:r>
          </a:p>
          <a:p>
            <a:pPr marL="179388" indent="-179388" algn="just" fontAlgn="auto">
              <a:lnSpc>
                <a:spcPct val="150000"/>
              </a:lnSpc>
              <a:spcBef>
                <a:spcPts val="0"/>
              </a:spcBef>
              <a:spcAft>
                <a:spcPts val="0"/>
              </a:spcAft>
              <a:buFont typeface="Arial" pitchFamily="34" charset="0"/>
              <a:buChar char="•"/>
              <a:defRPr/>
            </a:pPr>
            <a:r>
              <a:rPr lang="cs-CZ" sz="1400" dirty="0" err="1" smtClean="0">
                <a:solidFill>
                  <a:schemeClr val="tx2"/>
                </a:solidFill>
                <a:latin typeface="Arial" pitchFamily="34" charset="0"/>
                <a:cs typeface="Arial" pitchFamily="34" charset="0"/>
              </a:rPr>
              <a:t>dodavatelsky</a:t>
            </a:r>
            <a:r>
              <a:rPr lang="cs-CZ" sz="1400" dirty="0" smtClean="0">
                <a:solidFill>
                  <a:schemeClr val="tx2"/>
                </a:solidFill>
                <a:latin typeface="Arial" pitchFamily="34" charset="0"/>
                <a:cs typeface="Arial" pitchFamily="34" charset="0"/>
              </a:rPr>
              <a:t> osobou oprávněnou,</a:t>
            </a:r>
          </a:p>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instalaci vybraných zařízení vyrábějící energii z </a:t>
            </a:r>
            <a:r>
              <a:rPr lang="cs-CZ" sz="1400" dirty="0" err="1" smtClean="0">
                <a:solidFill>
                  <a:schemeClr val="tx2"/>
                </a:solidFill>
                <a:latin typeface="Arial" pitchFamily="34" charset="0"/>
                <a:cs typeface="Arial" pitchFamily="34" charset="0"/>
              </a:rPr>
              <a:t>OZE</a:t>
            </a:r>
            <a:r>
              <a:rPr lang="cs-CZ" sz="1400" dirty="0" smtClean="0">
                <a:solidFill>
                  <a:schemeClr val="tx2"/>
                </a:solidFill>
                <a:latin typeface="Arial" pitchFamily="34" charset="0"/>
                <a:cs typeface="Arial" pitchFamily="34" charset="0"/>
              </a:rPr>
              <a:t> (zejm. o kotel na biomasu, tepelné čerpadlo a solární tepelné systémy) může podle zákona č. 406/2000 Sb., o hospodaření energií provádět pouze osoba oprávněná (je držitelem osvědčení o získání profesní kvalifikace podle zákona č. 179/2006 Sb., o ověřování a uznávání výsledků dalšího vzdělávání a o změně některých zákonů, ne starší než 5 let). </a:t>
            </a:r>
          </a:p>
          <a:p>
            <a:pPr marL="179388" indent="-179388" algn="just" fontAlgn="auto">
              <a:lnSpc>
                <a:spcPct val="150000"/>
              </a:lnSpc>
              <a:spcBef>
                <a:spcPts val="0"/>
              </a:spcBef>
              <a:spcAft>
                <a:spcPts val="0"/>
              </a:spcAft>
              <a:buFont typeface="Arial" pitchFamily="34" charset="0"/>
              <a:buChar char="•"/>
              <a:defRPr/>
            </a:pPr>
            <a:r>
              <a:rPr lang="cs-CZ" sz="1400" dirty="0" smtClean="0">
                <a:solidFill>
                  <a:schemeClr val="tx2"/>
                </a:solidFill>
                <a:latin typeface="Arial" pitchFamily="34" charset="0"/>
                <a:cs typeface="Arial" pitchFamily="34" charset="0"/>
              </a:rPr>
              <a:t>u ostatních zdrojů je oprávněnou osobou fyzická osoba podnikající nebo právnická osoba, která je držitelem příslušného živnostenského oprávnění a je k instalaci proškolena výrobcem kotle, popř. jiným oprávněným subjektem.</a:t>
            </a:r>
          </a:p>
          <a:p>
            <a:pPr marL="179388" indent="-179388" algn="just" fontAlgn="auto">
              <a:lnSpc>
                <a:spcPct val="150000"/>
              </a:lnSpc>
              <a:spcBef>
                <a:spcPts val="0"/>
              </a:spcBef>
              <a:spcAft>
                <a:spcPts val="0"/>
              </a:spcAft>
              <a:buFontTx/>
              <a:buChar char="-"/>
              <a:defRPr/>
            </a:pPr>
            <a:endParaRPr lang="cs-CZ" sz="140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321102"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Instalace nového zdroje:</a:t>
            </a: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6</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graphicFrame>
        <p:nvGraphicFramePr>
          <p:cNvPr id="7" name="Diagram 6"/>
          <p:cNvGraphicFramePr/>
          <p:nvPr/>
        </p:nvGraphicFramePr>
        <p:xfrm>
          <a:off x="5879976" y="1916832"/>
          <a:ext cx="3264024" cy="3040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6090129"/>
          </a:xfrm>
          <a:prstGeom prst="rect">
            <a:avLst/>
          </a:prstGeom>
        </p:spPr>
        <p:txBody>
          <a:bodyPr wrap="square">
            <a:spAutoFit/>
          </a:bodyPr>
          <a:lstStyle/>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stávajícího kotle na pevná paliva mimo území Jihomoravského kraje,</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stávajícího kotle na pevná paliva s automatickým přikládáním,</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stávajících kamen, krbových kamen, krbu (a to i v případě jejich napojení na otopnou soustavu),</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stávajícího kotle spalujícího výhradně biomasu za kotel spalující uhlí, ani za kotel spalující uhlí a biomasu,</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stávajícího kotle na pevná paliva za </a:t>
            </a:r>
            <a:r>
              <a:rPr lang="cs-CZ" sz="1400" dirty="0" err="1" smtClean="0">
                <a:solidFill>
                  <a:schemeClr val="tx2"/>
                </a:solidFill>
                <a:latin typeface="Arial" pitchFamily="34" charset="0"/>
                <a:cs typeface="Arial" pitchFamily="34" charset="0"/>
              </a:rPr>
              <a:t>elektrokotel</a:t>
            </a:r>
            <a:r>
              <a:rPr lang="cs-CZ" sz="1400" dirty="0" smtClean="0">
                <a:solidFill>
                  <a:schemeClr val="tx2"/>
                </a:solidFill>
                <a:latin typeface="Arial" pitchFamily="34" charset="0"/>
                <a:cs typeface="Arial" pitchFamily="34" charset="0"/>
              </a:rPr>
              <a:t>,</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zdroje tepla v rodinných domech, kde byl v minulosti zdroj podpořen z programů </a:t>
            </a:r>
            <a:r>
              <a:rPr lang="cs-CZ" sz="1400" dirty="0" err="1" smtClean="0">
                <a:solidFill>
                  <a:schemeClr val="tx2"/>
                </a:solidFill>
                <a:latin typeface="Arial" pitchFamily="34" charset="0"/>
                <a:cs typeface="Arial" pitchFamily="34" charset="0"/>
              </a:rPr>
              <a:t>ZÚ</a:t>
            </a:r>
            <a:r>
              <a:rPr lang="cs-CZ" sz="1400" dirty="0" smtClean="0">
                <a:solidFill>
                  <a:schemeClr val="tx2"/>
                </a:solidFill>
                <a:latin typeface="Arial" pitchFamily="34" charset="0"/>
                <a:cs typeface="Arial" pitchFamily="34" charset="0"/>
              </a:rPr>
              <a:t> a </a:t>
            </a:r>
            <a:r>
              <a:rPr lang="cs-CZ" sz="1400" dirty="0" err="1" smtClean="0">
                <a:solidFill>
                  <a:schemeClr val="tx2"/>
                </a:solidFill>
                <a:latin typeface="Arial" pitchFamily="34" charset="0"/>
                <a:cs typeface="Arial" pitchFamily="34" charset="0"/>
              </a:rPr>
              <a:t>NZÚ</a:t>
            </a:r>
            <a:r>
              <a:rPr lang="cs-CZ" sz="1400" dirty="0" smtClean="0">
                <a:solidFill>
                  <a:schemeClr val="tx2"/>
                </a:solidFill>
                <a:latin typeface="Arial" pitchFamily="34" charset="0"/>
                <a:cs typeface="Arial" pitchFamily="34" charset="0"/>
              </a:rPr>
              <a:t>,</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zdrojů v panelových domech, objektech určených k rekreaci, bytových domech o více než třech bytových jednotkách,</a:t>
            </a:r>
          </a:p>
          <a:p>
            <a:pPr marL="179388" lvl="0" indent="-179388" algn="just" fontAlgn="auto">
              <a:lnSpc>
                <a:spcPct val="150000"/>
              </a:lnSpc>
              <a:spcBef>
                <a:spcPts val="0"/>
              </a:spcBef>
              <a:spcAft>
                <a:spcPts val="0"/>
              </a:spcAft>
              <a:buFont typeface="Wingdings" pitchFamily="2" charset="2"/>
              <a:buChar char="û"/>
              <a:defRPr/>
            </a:pPr>
            <a:r>
              <a:rPr lang="cs-CZ" sz="1400" dirty="0" smtClean="0">
                <a:solidFill>
                  <a:schemeClr val="tx2"/>
                </a:solidFill>
                <a:latin typeface="Arial" pitchFamily="34" charset="0"/>
                <a:cs typeface="Arial" pitchFamily="34" charset="0"/>
              </a:rPr>
              <a:t>výměna zdrojů v objektech ve vlastnictví nebo spoluvlastnictví právnických osob.</a:t>
            </a:r>
          </a:p>
          <a:p>
            <a:pPr marL="179388" indent="-179388" fontAlgn="auto">
              <a:lnSpc>
                <a:spcPct val="150000"/>
              </a:lnSpc>
              <a:spcBef>
                <a:spcPts val="0"/>
              </a:spcBef>
              <a:spcAft>
                <a:spcPts val="0"/>
              </a:spcAft>
              <a:defRPr/>
            </a:pPr>
            <a:endParaRPr lang="cs-CZ" sz="1450" b="1"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dirty="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3951723"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Co </a:t>
            </a:r>
            <a:r>
              <a:rPr lang="cs-CZ" sz="2400" b="1" u="sng" dirty="0" smtClean="0">
                <a:solidFill>
                  <a:srgbClr val="92D050"/>
                </a:solidFill>
                <a:latin typeface="Calibri" pitchFamily="34" charset="0"/>
              </a:rPr>
              <a:t>není</a:t>
            </a:r>
            <a:r>
              <a:rPr lang="cs-CZ" sz="2400" b="1" dirty="0" smtClean="0">
                <a:solidFill>
                  <a:srgbClr val="92D050"/>
                </a:solidFill>
                <a:latin typeface="Calibri" pitchFamily="34" charset="0"/>
              </a:rPr>
              <a:t> předmětem podpory:</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7</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8029121"/>
          </a:xfrm>
          <a:prstGeom prst="rect">
            <a:avLst/>
          </a:prstGeom>
        </p:spPr>
        <p:txBody>
          <a:bodyPr wrap="square">
            <a:spAutoFit/>
          </a:bodyPr>
          <a:lstStyle/>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fyzická osoba, která je způsobilá k právním jednáním,</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je vlastníkem či spoluvlastníkem rodinného domu,</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jeho vlastnické právo není omezeno (mimo zástavy smluvní na půjčku, hypotéku na bydlení),</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dotaci nevyužije za účelem podnikání,</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realizuje dílčí projekt vlastním jménem a na vlastní odpovědnost,</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nemá závazky po lhůtě splatnosti,</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není v insolvenci, exekuci,</a:t>
            </a:r>
          </a:p>
          <a:p>
            <a:pPr marL="179388" indent="-179388" algn="just" fontAlgn="auto">
              <a:lnSpc>
                <a:spcPct val="150000"/>
              </a:lnSpc>
              <a:spcBef>
                <a:spcPts val="0"/>
              </a:spcBef>
              <a:spcAft>
                <a:spcPts val="0"/>
              </a:spcAft>
              <a:buFont typeface="Arial" pitchFamily="34" charset="0"/>
              <a:buChar char="•"/>
              <a:defRPr/>
            </a:pPr>
            <a:r>
              <a:rPr lang="cs-CZ" sz="1600" dirty="0" smtClean="0">
                <a:solidFill>
                  <a:schemeClr val="tx2"/>
                </a:solidFill>
                <a:latin typeface="Arial" pitchFamily="34" charset="0"/>
                <a:cs typeface="Arial" pitchFamily="34" charset="0"/>
              </a:rPr>
              <a:t>nemá záznam v </a:t>
            </a:r>
            <a:r>
              <a:rPr lang="cs-CZ" sz="1600" dirty="0" smtClean="0">
                <a:solidFill>
                  <a:schemeClr val="tx2"/>
                </a:solidFill>
                <a:latin typeface="Arial" pitchFamily="34" charset="0"/>
                <a:cs typeface="Arial" pitchFamily="34" charset="0"/>
              </a:rPr>
              <a:t>trestním rejstříku </a:t>
            </a:r>
            <a:r>
              <a:rPr lang="cs-CZ" sz="1600" dirty="0" smtClean="0">
                <a:solidFill>
                  <a:schemeClr val="tx2"/>
                </a:solidFill>
                <a:latin typeface="Arial" pitchFamily="34" charset="0"/>
                <a:cs typeface="Arial" pitchFamily="34" charset="0"/>
              </a:rPr>
              <a:t>o </a:t>
            </a:r>
            <a:r>
              <a:rPr lang="cs-CZ" sz="1600" dirty="0" smtClean="0">
                <a:solidFill>
                  <a:schemeClr val="tx2"/>
                </a:solidFill>
                <a:latin typeface="Arial" pitchFamily="34" charset="0"/>
                <a:cs typeface="Arial" pitchFamily="34" charset="0"/>
              </a:rPr>
              <a:t>pravomocném odsouzení pro trestný čin, jehož skutková podstata souvisí s jeho předmětem podnikání, paděláním či pozměňováním veřejné listiny nebo úplatkářstvím, nebo pro trestní čin hospodářský anebo trestný čin proti majetku.</a:t>
            </a:r>
          </a:p>
          <a:p>
            <a:pPr marL="179388" indent="-179388" algn="just" fontAlgn="auto">
              <a:lnSpc>
                <a:spcPct val="150000"/>
              </a:lnSpc>
              <a:spcBef>
                <a:spcPts val="0"/>
              </a:spcBef>
              <a:spcAft>
                <a:spcPts val="0"/>
              </a:spcAft>
              <a:buFont typeface="Arial" pitchFamily="34" charset="0"/>
              <a:buChar char="•"/>
              <a:defRPr/>
            </a:pPr>
            <a:endParaRPr lang="cs-CZ" sz="200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200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buFont typeface="Arial" pitchFamily="34" charset="0"/>
              <a:buChar char="•"/>
              <a:defRPr/>
            </a:pPr>
            <a:endParaRPr lang="cs-CZ" sz="2000" dirty="0" smtClean="0">
              <a:solidFill>
                <a:schemeClr val="tx2"/>
              </a:solidFill>
              <a:latin typeface="Arial" pitchFamily="34" charset="0"/>
              <a:cs typeface="Arial" pitchFamily="34" charset="0"/>
            </a:endParaRPr>
          </a:p>
          <a:p>
            <a:pPr marL="179388" indent="-179388" algn="just"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2653290"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Oprávněný žadatel:</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8</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395288" y="1628775"/>
            <a:ext cx="7849120" cy="3935693"/>
          </a:xfrm>
          <a:prstGeom prst="rect">
            <a:avLst/>
          </a:prstGeom>
        </p:spPr>
        <p:txBody>
          <a:bodyPr wrap="square">
            <a:spAutoFit/>
          </a:bodyPr>
          <a:lstStyle/>
          <a:p>
            <a:pPr>
              <a:buFont typeface="Wingdings" pitchFamily="2" charset="2"/>
              <a:buChar char="ü"/>
            </a:pPr>
            <a:endParaRPr lang="cs-CZ" sz="1400" dirty="0" smtClean="0"/>
          </a:p>
          <a:p>
            <a:pPr>
              <a:buFont typeface="Wingdings" pitchFamily="2" charset="2"/>
              <a:buChar char="ü"/>
            </a:pPr>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dirty="0" smtClean="0"/>
          </a:p>
          <a:p>
            <a:r>
              <a:rPr lang="cs-CZ" sz="1400" dirty="0" smtClean="0"/>
              <a:t> </a:t>
            </a: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Tx/>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smtClean="0">
              <a:solidFill>
                <a:schemeClr val="tx2"/>
              </a:solidFill>
              <a:latin typeface="Arial" pitchFamily="34" charset="0"/>
              <a:cs typeface="Arial" pitchFamily="34" charset="0"/>
            </a:endParaRPr>
          </a:p>
          <a:p>
            <a:pPr marL="179388" indent="-179388" fontAlgn="auto">
              <a:lnSpc>
                <a:spcPct val="150000"/>
              </a:lnSpc>
              <a:spcBef>
                <a:spcPts val="0"/>
              </a:spcBef>
              <a:spcAft>
                <a:spcPts val="0"/>
              </a:spcAft>
              <a:buFont typeface="Arial" pitchFamily="34" charset="0"/>
              <a:buChar char="•"/>
              <a:defRPr/>
            </a:pPr>
            <a:endParaRPr lang="cs-CZ" sz="1450" b="1" dirty="0">
              <a:solidFill>
                <a:schemeClr val="tx2"/>
              </a:solidFill>
              <a:latin typeface="Arial" pitchFamily="34" charset="0"/>
              <a:cs typeface="Arial" pitchFamily="34" charset="0"/>
            </a:endParaRPr>
          </a:p>
          <a:p>
            <a:pPr fontAlgn="auto">
              <a:lnSpc>
                <a:spcPct val="150000"/>
              </a:lnSpc>
              <a:spcBef>
                <a:spcPts val="0"/>
              </a:spcBef>
              <a:spcAft>
                <a:spcPts val="0"/>
              </a:spcAft>
              <a:defRPr/>
            </a:pPr>
            <a:endParaRPr lang="cs-CZ" sz="1450" b="1" dirty="0" smtClean="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a:p>
            <a:pPr fontAlgn="auto">
              <a:spcBef>
                <a:spcPts val="0"/>
              </a:spcBef>
              <a:spcAft>
                <a:spcPts val="0"/>
              </a:spcAft>
              <a:defRPr/>
            </a:pPr>
            <a:endParaRPr lang="cs-CZ" sz="1450" b="1" dirty="0">
              <a:solidFill>
                <a:schemeClr val="tx2"/>
              </a:solidFill>
              <a:latin typeface="Arial" pitchFamily="34" charset="0"/>
              <a:cs typeface="Arial" pitchFamily="34" charset="0"/>
            </a:endParaRPr>
          </a:p>
        </p:txBody>
      </p:sp>
      <p:sp>
        <p:nvSpPr>
          <p:cNvPr id="12291" name="Obdélník 5"/>
          <p:cNvSpPr>
            <a:spLocks noChangeArrowheads="1"/>
          </p:cNvSpPr>
          <p:nvPr/>
        </p:nvSpPr>
        <p:spPr bwMode="auto">
          <a:xfrm>
            <a:off x="428625" y="1052513"/>
            <a:ext cx="1962653" cy="461665"/>
          </a:xfrm>
          <a:prstGeom prst="rect">
            <a:avLst/>
          </a:prstGeom>
          <a:noFill/>
          <a:ln w="9525">
            <a:noFill/>
            <a:miter lim="800000"/>
            <a:headEnd/>
            <a:tailEnd/>
          </a:ln>
        </p:spPr>
        <p:txBody>
          <a:bodyPr wrap="none">
            <a:spAutoFit/>
          </a:bodyPr>
          <a:lstStyle/>
          <a:p>
            <a:r>
              <a:rPr lang="cs-CZ" sz="2400" b="1" dirty="0" smtClean="0">
                <a:solidFill>
                  <a:srgbClr val="92D050"/>
                </a:solidFill>
                <a:latin typeface="Calibri" pitchFamily="34" charset="0"/>
              </a:rPr>
              <a:t>Rodinný dům:</a:t>
            </a:r>
            <a:endParaRPr lang="cs-CZ" sz="2400" b="1" dirty="0">
              <a:solidFill>
                <a:srgbClr val="92D050"/>
              </a:solidFill>
            </a:endParaRPr>
          </a:p>
        </p:txBody>
      </p:sp>
      <p:sp>
        <p:nvSpPr>
          <p:cNvPr id="12293" name="Zástupný symbol pro číslo snímk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763359-463D-441D-B944-E06079150B2A}" type="slidenum">
              <a:rPr lang="cs-CZ" smtClean="0"/>
              <a:pPr/>
              <a:t>9</a:t>
            </a:fld>
            <a:endParaRPr lang="cs-CZ" smtClean="0"/>
          </a:p>
        </p:txBody>
      </p:sp>
      <p:pic>
        <p:nvPicPr>
          <p:cNvPr id="5" name="Picture 2"/>
          <p:cNvPicPr>
            <a:picLocks noChangeAspect="1" noChangeArrowheads="1"/>
          </p:cNvPicPr>
          <p:nvPr/>
        </p:nvPicPr>
        <p:blipFill>
          <a:blip r:embed="rId4" cstate="print"/>
          <a:srcRect l="4425" t="31100" r="14660" b="51050"/>
          <a:stretch>
            <a:fillRect/>
          </a:stretch>
        </p:blipFill>
        <p:spPr bwMode="auto">
          <a:xfrm>
            <a:off x="3561689" y="0"/>
            <a:ext cx="5582311" cy="692696"/>
          </a:xfrm>
          <a:prstGeom prst="rect">
            <a:avLst/>
          </a:prstGeom>
          <a:noFill/>
          <a:ln w="9525">
            <a:noFill/>
            <a:miter lim="800000"/>
            <a:headEnd/>
            <a:tailEnd/>
          </a:ln>
        </p:spPr>
      </p:pic>
      <p:graphicFrame>
        <p:nvGraphicFramePr>
          <p:cNvPr id="10" name="Diagram 9"/>
          <p:cNvGraphicFramePr/>
          <p:nvPr/>
        </p:nvGraphicFramePr>
        <p:xfrm>
          <a:off x="539552" y="1484784"/>
          <a:ext cx="7848872"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D17C6F2B-E202-4939-9179-E6EE0CC3C459}"/>
                                            </p:graphicEl>
                                          </p:spTgt>
                                        </p:tgtEl>
                                        <p:attrNameLst>
                                          <p:attrName>style.visibility</p:attrName>
                                        </p:attrNameLst>
                                      </p:cBhvr>
                                      <p:to>
                                        <p:strVal val="visible"/>
                                      </p:to>
                                    </p:set>
                                    <p:anim calcmode="lin" valueType="num">
                                      <p:cBhvr additive="base">
                                        <p:cTn id="7" dur="500" fill="hold"/>
                                        <p:tgtEl>
                                          <p:spTgt spid="10">
                                            <p:graphicEl>
                                              <a:dgm id="{D17C6F2B-E202-4939-9179-E6EE0CC3C45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D17C6F2B-E202-4939-9179-E6EE0CC3C45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F1F55AA6-FF3A-439A-AAB4-DD9AC641CC6C}"/>
                                            </p:graphicEl>
                                          </p:spTgt>
                                        </p:tgtEl>
                                        <p:attrNameLst>
                                          <p:attrName>style.visibility</p:attrName>
                                        </p:attrNameLst>
                                      </p:cBhvr>
                                      <p:to>
                                        <p:strVal val="visible"/>
                                      </p:to>
                                    </p:set>
                                    <p:anim calcmode="lin" valueType="num">
                                      <p:cBhvr additive="base">
                                        <p:cTn id="13" dur="500" fill="hold"/>
                                        <p:tgtEl>
                                          <p:spTgt spid="10">
                                            <p:graphicEl>
                                              <a:dgm id="{F1F55AA6-FF3A-439A-AAB4-DD9AC641CC6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F1F55AA6-FF3A-439A-AAB4-DD9AC641CC6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graphicEl>
                                              <a:dgm id="{933A79DA-3BED-4A37-A455-F779019A7F80}"/>
                                            </p:graphicEl>
                                          </p:spTgt>
                                        </p:tgtEl>
                                        <p:attrNameLst>
                                          <p:attrName>style.visibility</p:attrName>
                                        </p:attrNameLst>
                                      </p:cBhvr>
                                      <p:to>
                                        <p:strVal val="visible"/>
                                      </p:to>
                                    </p:set>
                                    <p:anim calcmode="lin" valueType="num">
                                      <p:cBhvr additive="base">
                                        <p:cTn id="17" dur="500" fill="hold"/>
                                        <p:tgtEl>
                                          <p:spTgt spid="10">
                                            <p:graphicEl>
                                              <a:dgm id="{933A79DA-3BED-4A37-A455-F779019A7F8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graphicEl>
                                              <a:dgm id="{933A79DA-3BED-4A37-A455-F779019A7F8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graphicEl>
                                              <a:dgm id="{9A972827-4F54-4AA7-B0FF-9E6EF3EB0B4E}"/>
                                            </p:graphicEl>
                                          </p:spTgt>
                                        </p:tgtEl>
                                        <p:attrNameLst>
                                          <p:attrName>style.visibility</p:attrName>
                                        </p:attrNameLst>
                                      </p:cBhvr>
                                      <p:to>
                                        <p:strVal val="visible"/>
                                      </p:to>
                                    </p:set>
                                    <p:anim calcmode="lin" valueType="num">
                                      <p:cBhvr additive="base">
                                        <p:cTn id="23" dur="500" fill="hold"/>
                                        <p:tgtEl>
                                          <p:spTgt spid="10">
                                            <p:graphicEl>
                                              <a:dgm id="{9A972827-4F54-4AA7-B0FF-9E6EF3EB0B4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graphicEl>
                                              <a:dgm id="{9A972827-4F54-4AA7-B0FF-9E6EF3EB0B4E}"/>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graphicEl>
                                              <a:dgm id="{8D91D753-D6C4-47BA-9953-9EEFD5ECCF1E}"/>
                                            </p:graphicEl>
                                          </p:spTgt>
                                        </p:tgtEl>
                                        <p:attrNameLst>
                                          <p:attrName>style.visibility</p:attrName>
                                        </p:attrNameLst>
                                      </p:cBhvr>
                                      <p:to>
                                        <p:strVal val="visible"/>
                                      </p:to>
                                    </p:set>
                                    <p:anim calcmode="lin" valueType="num">
                                      <p:cBhvr additive="base">
                                        <p:cTn id="27" dur="500" fill="hold"/>
                                        <p:tgtEl>
                                          <p:spTgt spid="10">
                                            <p:graphicEl>
                                              <a:dgm id="{8D91D753-D6C4-47BA-9953-9EEFD5ECCF1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graphicEl>
                                              <a:dgm id="{8D91D753-D6C4-47BA-9953-9EEFD5ECCF1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graphicEl>
                                              <a:dgm id="{6E9D3EB9-A6C0-4C89-A911-0589980F9AF5}"/>
                                            </p:graphicEl>
                                          </p:spTgt>
                                        </p:tgtEl>
                                        <p:attrNameLst>
                                          <p:attrName>style.visibility</p:attrName>
                                        </p:attrNameLst>
                                      </p:cBhvr>
                                      <p:to>
                                        <p:strVal val="visible"/>
                                      </p:to>
                                    </p:set>
                                    <p:anim calcmode="lin" valueType="num">
                                      <p:cBhvr additive="base">
                                        <p:cTn id="33" dur="500" fill="hold"/>
                                        <p:tgtEl>
                                          <p:spTgt spid="10">
                                            <p:graphicEl>
                                              <a:dgm id="{6E9D3EB9-A6C0-4C89-A911-0589980F9AF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graphicEl>
                                              <a:dgm id="{6E9D3EB9-A6C0-4C89-A911-0589980F9AF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graphicEl>
                                              <a:dgm id="{2BDE7B00-BE55-4E1C-B6FF-E4C502FB2564}"/>
                                            </p:graphicEl>
                                          </p:spTgt>
                                        </p:tgtEl>
                                        <p:attrNameLst>
                                          <p:attrName>style.visibility</p:attrName>
                                        </p:attrNameLst>
                                      </p:cBhvr>
                                      <p:to>
                                        <p:strVal val="visible"/>
                                      </p:to>
                                    </p:set>
                                    <p:anim calcmode="lin" valueType="num">
                                      <p:cBhvr additive="base">
                                        <p:cTn id="37" dur="500" fill="hold"/>
                                        <p:tgtEl>
                                          <p:spTgt spid="10">
                                            <p:graphicEl>
                                              <a:dgm id="{2BDE7B00-BE55-4E1C-B6FF-E4C502FB256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2BDE7B00-BE55-4E1C-B6FF-E4C502FB256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graphicEl>
                                              <a:dgm id="{67B564FB-79A5-47B4-81FE-CCE377F08667}"/>
                                            </p:graphicEl>
                                          </p:spTgt>
                                        </p:tgtEl>
                                        <p:attrNameLst>
                                          <p:attrName>style.visibility</p:attrName>
                                        </p:attrNameLst>
                                      </p:cBhvr>
                                      <p:to>
                                        <p:strVal val="visible"/>
                                      </p:to>
                                    </p:set>
                                    <p:anim calcmode="lin" valueType="num">
                                      <p:cBhvr additive="base">
                                        <p:cTn id="43" dur="500" fill="hold"/>
                                        <p:tgtEl>
                                          <p:spTgt spid="10">
                                            <p:graphicEl>
                                              <a:dgm id="{67B564FB-79A5-47B4-81FE-CCE377F0866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graphicEl>
                                              <a:dgm id="{67B564FB-79A5-47B4-81FE-CCE377F08667}"/>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graphicEl>
                                              <a:dgm id="{8FE4CCEA-7416-4055-951D-5DA861366227}"/>
                                            </p:graphicEl>
                                          </p:spTgt>
                                        </p:tgtEl>
                                        <p:attrNameLst>
                                          <p:attrName>style.visibility</p:attrName>
                                        </p:attrNameLst>
                                      </p:cBhvr>
                                      <p:to>
                                        <p:strVal val="visible"/>
                                      </p:to>
                                    </p:set>
                                    <p:anim calcmode="lin" valueType="num">
                                      <p:cBhvr additive="base">
                                        <p:cTn id="47" dur="500" fill="hold"/>
                                        <p:tgtEl>
                                          <p:spTgt spid="10">
                                            <p:graphicEl>
                                              <a:dgm id="{8FE4CCEA-7416-4055-951D-5DA86136622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graphicEl>
                                              <a:dgm id="{8FE4CCEA-7416-4055-951D-5DA86136622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17955560CA100439974710C76AB3F0D" ma:contentTypeVersion="0" ma:contentTypeDescription="Vytvoří nový dokument" ma:contentTypeScope="" ma:versionID="c4c42882d4b8f6e87ce257df31364d2f">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66E5E-DE47-40C4-A58A-8BECBAA1B6F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38C05E2-93E0-4423-8C13-6B6CBFDD7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DD695E-5119-49DB-8DD5-8C0E7E13C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2906</TotalTime>
  <Words>1534</Words>
  <Application>Microsoft Office PowerPoint</Application>
  <PresentationFormat>Předvádění na obrazovce (4:3)</PresentationFormat>
  <Paragraphs>512</Paragraphs>
  <Slides>26</Slides>
  <Notes>25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Wingdings</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klimes.vladimir</dc:creator>
  <cp:lastModifiedBy>Skácelová Jana</cp:lastModifiedBy>
  <cp:revision>313</cp:revision>
  <cp:lastPrinted>2015-09-03T11:46:13Z</cp:lastPrinted>
  <dcterms:created xsi:type="dcterms:W3CDTF">2010-11-15T06:15:01Z</dcterms:created>
  <dcterms:modified xsi:type="dcterms:W3CDTF">2016-01-05T12:12:17Z</dcterms:modified>
</cp:coreProperties>
</file>